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3.xml" ContentType="application/vnd.openxmlformats-officedocument.theme+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p:sldMasterIdLst>
    <p:sldMasterId id="2147483672" r:id="rId1"/>
    <p:sldMasterId id="2147483697" r:id="rId2"/>
    <p:sldMasterId id="2147483713" r:id="rId3"/>
    <p:sldMasterId id="2147483729" r:id="rId4"/>
  </p:sldMasterIdLst>
  <p:notesMasterIdLst>
    <p:notesMasterId r:id="rId40"/>
  </p:notesMasterIdLst>
  <p:sldIdLst>
    <p:sldId id="256" r:id="rId5"/>
    <p:sldId id="435" r:id="rId6"/>
    <p:sldId id="298" r:id="rId7"/>
    <p:sldId id="436" r:id="rId8"/>
    <p:sldId id="437" r:id="rId9"/>
    <p:sldId id="438" r:id="rId10"/>
    <p:sldId id="439" r:id="rId11"/>
    <p:sldId id="405" r:id="rId12"/>
    <p:sldId id="406" r:id="rId13"/>
    <p:sldId id="407" r:id="rId14"/>
    <p:sldId id="408" r:id="rId15"/>
    <p:sldId id="409" r:id="rId16"/>
    <p:sldId id="411" r:id="rId17"/>
    <p:sldId id="410" r:id="rId18"/>
    <p:sldId id="412" r:id="rId19"/>
    <p:sldId id="282" r:id="rId20"/>
    <p:sldId id="459" r:id="rId21"/>
    <p:sldId id="322" r:id="rId22"/>
    <p:sldId id="259" r:id="rId23"/>
    <p:sldId id="260" r:id="rId24"/>
    <p:sldId id="261" r:id="rId25"/>
    <p:sldId id="262" r:id="rId26"/>
    <p:sldId id="263" r:id="rId27"/>
    <p:sldId id="484" r:id="rId28"/>
    <p:sldId id="464" r:id="rId29"/>
    <p:sldId id="465" r:id="rId30"/>
    <p:sldId id="291" r:id="rId31"/>
    <p:sldId id="295" r:id="rId32"/>
    <p:sldId id="292" r:id="rId33"/>
    <p:sldId id="466" r:id="rId34"/>
    <p:sldId id="293" r:id="rId35"/>
    <p:sldId id="299" r:id="rId36"/>
    <p:sldId id="300" r:id="rId37"/>
    <p:sldId id="424" r:id="rId38"/>
    <p:sldId id="425" r:id="rId39"/>
  </p:sldIdLst>
  <p:sldSz cx="12192000" cy="6858000"/>
  <p:notesSz cx="6858000" cy="9144000"/>
  <p:defaultText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9CB3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0865" autoAdjust="0"/>
    <p:restoredTop sz="93033" autoAdjust="0"/>
  </p:normalViewPr>
  <p:slideViewPr>
    <p:cSldViewPr snapToGrid="0">
      <p:cViewPr varScale="1">
        <p:scale>
          <a:sx n="82" d="100"/>
          <a:sy n="82" d="100"/>
        </p:scale>
        <p:origin x="306"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slideMaster" Target="slideMasters/slideMaster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notesMaster" Target="notesMasters/notesMaster1.xml"/><Relationship Id="rId45"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8.wmf"/><Relationship Id="rId1" Type="http://schemas.openxmlformats.org/officeDocument/2006/relationships/image" Target="../media/image7.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3886200" y="0"/>
            <a:ext cx="2971800" cy="458788"/>
          </a:xfrm>
          <a:prstGeom prst="rect">
            <a:avLst/>
          </a:prstGeom>
        </p:spPr>
        <p:txBody>
          <a:bodyPr vert="horz" lIns="91440" tIns="45720" rIns="91440" bIns="45720" rtlCol="1"/>
          <a:lstStyle>
            <a:lvl1pPr algn="r">
              <a:defRPr sz="1200"/>
            </a:lvl1pPr>
          </a:lstStyle>
          <a:p>
            <a:endParaRPr lang="he-IL"/>
          </a:p>
        </p:txBody>
      </p:sp>
      <p:sp>
        <p:nvSpPr>
          <p:cNvPr id="3" name="Date Placeholder 2"/>
          <p:cNvSpPr>
            <a:spLocks noGrp="1"/>
          </p:cNvSpPr>
          <p:nvPr>
            <p:ph type="dt" idx="1"/>
          </p:nvPr>
        </p:nvSpPr>
        <p:spPr>
          <a:xfrm>
            <a:off x="1588" y="0"/>
            <a:ext cx="2971800" cy="458788"/>
          </a:xfrm>
          <a:prstGeom prst="rect">
            <a:avLst/>
          </a:prstGeom>
        </p:spPr>
        <p:txBody>
          <a:bodyPr vert="horz" lIns="91440" tIns="45720" rIns="91440" bIns="45720" rtlCol="1"/>
          <a:lstStyle>
            <a:lvl1pPr algn="l">
              <a:defRPr sz="1200"/>
            </a:lvl1pPr>
          </a:lstStyle>
          <a:p>
            <a:fld id="{A6C7F611-9763-4EBE-9CF8-D5D3BAD4ABA2}" type="datetimeFigureOut">
              <a:rPr lang="he-IL" smtClean="0"/>
              <a:t>כ"ו/טבת/תשע"ח</a:t>
            </a:fld>
            <a:endParaRPr lang="he-I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1" anchor="ctr"/>
          <a:lstStyle/>
          <a:p>
            <a:endParaRPr lang="he-I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1"/>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6" name="Footer Placeholder 5"/>
          <p:cNvSpPr>
            <a:spLocks noGrp="1"/>
          </p:cNvSpPr>
          <p:nvPr>
            <p:ph type="ftr" sz="quarter" idx="4"/>
          </p:nvPr>
        </p:nvSpPr>
        <p:spPr>
          <a:xfrm>
            <a:off x="3886200" y="8685213"/>
            <a:ext cx="2971800" cy="458787"/>
          </a:xfrm>
          <a:prstGeom prst="rect">
            <a:avLst/>
          </a:prstGeom>
        </p:spPr>
        <p:txBody>
          <a:bodyPr vert="horz" lIns="91440" tIns="45720" rIns="91440" bIns="45720" rtlCol="1" anchor="b"/>
          <a:lstStyle>
            <a:lvl1pPr algn="r">
              <a:defRPr sz="1200"/>
            </a:lvl1pPr>
          </a:lstStyle>
          <a:p>
            <a:endParaRPr lang="he-IL"/>
          </a:p>
        </p:txBody>
      </p:sp>
      <p:sp>
        <p:nvSpPr>
          <p:cNvPr id="7" name="Slide Number Placeholder 6"/>
          <p:cNvSpPr>
            <a:spLocks noGrp="1"/>
          </p:cNvSpPr>
          <p:nvPr>
            <p:ph type="sldNum" sz="quarter" idx="5"/>
          </p:nvPr>
        </p:nvSpPr>
        <p:spPr>
          <a:xfrm>
            <a:off x="1588" y="8685213"/>
            <a:ext cx="2971800" cy="458787"/>
          </a:xfrm>
          <a:prstGeom prst="rect">
            <a:avLst/>
          </a:prstGeom>
        </p:spPr>
        <p:txBody>
          <a:bodyPr vert="horz" lIns="91440" tIns="45720" rIns="91440" bIns="45720" rtlCol="1" anchor="b"/>
          <a:lstStyle>
            <a:lvl1pPr algn="l">
              <a:defRPr sz="1200"/>
            </a:lvl1pPr>
          </a:lstStyle>
          <a:p>
            <a:fld id="{3D674691-B0B9-41AD-96CB-B47CBF98C44A}" type="slidenum">
              <a:rPr lang="he-IL" smtClean="0"/>
              <a:t>‹#›</a:t>
            </a:fld>
            <a:endParaRPr lang="he-IL"/>
          </a:p>
        </p:txBody>
      </p:sp>
    </p:spTree>
    <p:extLst>
      <p:ext uri="{BB962C8B-B14F-4D97-AF65-F5344CB8AC3E}">
        <p14:creationId xmlns:p14="http://schemas.microsoft.com/office/powerpoint/2010/main" val="3933821655"/>
      </p:ext>
    </p:extLst>
  </p:cSld>
  <p:clrMap bg1="lt1" tx1="dk1" bg2="lt2" tx2="dk2" accent1="accent1" accent2="accent2" accent3="accent3" accent4="accent4" accent5="accent5" accent6="accent6" hlink="hlink" folHlink="folHlink"/>
  <p:notesStyle>
    <a:lvl1pPr marL="0" algn="r" defTabSz="914400" rtl="1" eaLnBrk="1" latinLnBrk="0" hangingPunct="1">
      <a:defRPr sz="1200" kern="1200">
        <a:solidFill>
          <a:schemeClr val="tx1"/>
        </a:solidFill>
        <a:latin typeface="+mn-lt"/>
        <a:ea typeface="+mn-ea"/>
        <a:cs typeface="+mn-cs"/>
      </a:defRPr>
    </a:lvl1pPr>
    <a:lvl2pPr marL="457200" algn="r" defTabSz="914400" rtl="1" eaLnBrk="1" latinLnBrk="0" hangingPunct="1">
      <a:defRPr sz="1200" kern="1200">
        <a:solidFill>
          <a:schemeClr val="tx1"/>
        </a:solidFill>
        <a:latin typeface="+mn-lt"/>
        <a:ea typeface="+mn-ea"/>
        <a:cs typeface="+mn-cs"/>
      </a:defRPr>
    </a:lvl2pPr>
    <a:lvl3pPr marL="914400" algn="r" defTabSz="914400" rtl="1" eaLnBrk="1" latinLnBrk="0" hangingPunct="1">
      <a:defRPr sz="1200" kern="1200">
        <a:solidFill>
          <a:schemeClr val="tx1"/>
        </a:solidFill>
        <a:latin typeface="+mn-lt"/>
        <a:ea typeface="+mn-ea"/>
        <a:cs typeface="+mn-cs"/>
      </a:defRPr>
    </a:lvl3pPr>
    <a:lvl4pPr marL="1371600" algn="r" defTabSz="914400" rtl="1" eaLnBrk="1" latinLnBrk="0" hangingPunct="1">
      <a:defRPr sz="1200" kern="1200">
        <a:solidFill>
          <a:schemeClr val="tx1"/>
        </a:solidFill>
        <a:latin typeface="+mn-lt"/>
        <a:ea typeface="+mn-ea"/>
        <a:cs typeface="+mn-cs"/>
      </a:defRPr>
    </a:lvl4pPr>
    <a:lvl5pPr marL="1828800" algn="r" defTabSz="914400" rtl="1" eaLnBrk="1" latinLnBrk="0" hangingPunct="1">
      <a:defRPr sz="1200" kern="1200">
        <a:solidFill>
          <a:schemeClr val="tx1"/>
        </a:solidFill>
        <a:latin typeface="+mn-lt"/>
        <a:ea typeface="+mn-ea"/>
        <a:cs typeface="+mn-cs"/>
      </a:defRPr>
    </a:lvl5pPr>
    <a:lvl6pPr marL="2286000" algn="r" defTabSz="914400" rtl="1" eaLnBrk="1" latinLnBrk="0" hangingPunct="1">
      <a:defRPr sz="1200" kern="1200">
        <a:solidFill>
          <a:schemeClr val="tx1"/>
        </a:solidFill>
        <a:latin typeface="+mn-lt"/>
        <a:ea typeface="+mn-ea"/>
        <a:cs typeface="+mn-cs"/>
      </a:defRPr>
    </a:lvl6pPr>
    <a:lvl7pPr marL="2743200" algn="r" defTabSz="914400" rtl="1" eaLnBrk="1" latinLnBrk="0" hangingPunct="1">
      <a:defRPr sz="1200" kern="1200">
        <a:solidFill>
          <a:schemeClr val="tx1"/>
        </a:solidFill>
        <a:latin typeface="+mn-lt"/>
        <a:ea typeface="+mn-ea"/>
        <a:cs typeface="+mn-cs"/>
      </a:defRPr>
    </a:lvl7pPr>
    <a:lvl8pPr marL="3200400" algn="r" defTabSz="914400" rtl="1" eaLnBrk="1" latinLnBrk="0" hangingPunct="1">
      <a:defRPr sz="1200" kern="1200">
        <a:solidFill>
          <a:schemeClr val="tx1"/>
        </a:solidFill>
        <a:latin typeface="+mn-lt"/>
        <a:ea typeface="+mn-ea"/>
        <a:cs typeface="+mn-cs"/>
      </a:defRPr>
    </a:lvl8pPr>
    <a:lvl9pPr marL="3657600" algn="r" defTabSz="914400" rtl="1"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r>
              <a:rPr lang="en-US" sz="1200" dirty="0"/>
              <a:t>With most machine learning, the hard part is identifying the features in the raw input data</a:t>
            </a:r>
          </a:p>
          <a:p>
            <a:pPr algn="l" rtl="0"/>
            <a:r>
              <a:rPr lang="en-US" sz="1200" dirty="0"/>
              <a:t>Deep learning removes that manual step, instead relying on the training process to discover the most useful patterns across the input examples.</a:t>
            </a:r>
          </a:p>
          <a:p>
            <a:pPr algn="l" rtl="0"/>
            <a:r>
              <a:rPr lang="en-US" sz="1200" dirty="0"/>
              <a:t>Neural networks are more general than most other machine-learning techniques. The same underlying techniques for architecting and training networks are useful across all kinds of natural data, from audio to seismic sensors or natural language. No other approach is nearly as flexible.</a:t>
            </a:r>
            <a:endParaRPr lang="he-IL" sz="1200" dirty="0"/>
          </a:p>
          <a:p>
            <a:endParaRPr lang="he-IL" dirty="0"/>
          </a:p>
        </p:txBody>
      </p:sp>
      <p:sp>
        <p:nvSpPr>
          <p:cNvPr id="4" name="Slide Number Placeholder 3"/>
          <p:cNvSpPr>
            <a:spLocks noGrp="1"/>
          </p:cNvSpPr>
          <p:nvPr>
            <p:ph type="sldNum" sz="quarter" idx="10"/>
          </p:nvPr>
        </p:nvSpPr>
        <p:spPr/>
        <p:txBody>
          <a:bodyPr/>
          <a:lstStyle/>
          <a:p>
            <a:fld id="{3D674691-B0B9-41AD-96CB-B47CBF98C44A}" type="slidenum">
              <a:rPr lang="he-IL" smtClean="0"/>
              <a:t>4</a:t>
            </a:fld>
            <a:endParaRPr lang="he-IL"/>
          </a:p>
        </p:txBody>
      </p:sp>
    </p:spTree>
    <p:extLst>
      <p:ext uri="{BB962C8B-B14F-4D97-AF65-F5344CB8AC3E}">
        <p14:creationId xmlns:p14="http://schemas.microsoft.com/office/powerpoint/2010/main" val="19092204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r" defTabSz="914400" rtl="1" eaLnBrk="1" fontAlgn="auto" latinLnBrk="0" hangingPunct="1">
              <a:lnSpc>
                <a:spcPct val="100000"/>
              </a:lnSpc>
              <a:spcBef>
                <a:spcPts val="0"/>
              </a:spcBef>
              <a:spcAft>
                <a:spcPts val="0"/>
              </a:spcAft>
              <a:buClrTx/>
              <a:buSzTx/>
              <a:buFontTx/>
              <a:buNone/>
              <a:tabLst/>
              <a:defRPr/>
            </a:pPr>
            <a:r>
              <a:rPr lang="en-US" sz="1200" dirty="0"/>
              <a:t>You can also pretend that it's just a funny shaped normal neural network, except that we're re-using the same weights (synapses 0,1,and h) in their respective places. Other than that, it's normal backpropagation.</a:t>
            </a:r>
            <a:endParaRPr lang="he-IL" sz="1200" dirty="0"/>
          </a:p>
          <a:p>
            <a:endParaRPr lang="he-IL" dirty="0"/>
          </a:p>
        </p:txBody>
      </p:sp>
      <p:sp>
        <p:nvSpPr>
          <p:cNvPr id="4" name="Slide Number Placeholder 3"/>
          <p:cNvSpPr>
            <a:spLocks noGrp="1"/>
          </p:cNvSpPr>
          <p:nvPr>
            <p:ph type="sldNum" sz="quarter" idx="10"/>
          </p:nvPr>
        </p:nvSpPr>
        <p:spPr/>
        <p:txBody>
          <a:bodyPr/>
          <a:lstStyle/>
          <a:p>
            <a:fld id="{3D674691-B0B9-41AD-96CB-B47CBF98C44A}" type="slidenum">
              <a:rPr lang="he-IL" smtClean="0"/>
              <a:t>33</a:t>
            </a:fld>
            <a:endParaRPr lang="he-IL"/>
          </a:p>
        </p:txBody>
      </p:sp>
    </p:spTree>
    <p:extLst>
      <p:ext uri="{BB962C8B-B14F-4D97-AF65-F5344CB8AC3E}">
        <p14:creationId xmlns:p14="http://schemas.microsoft.com/office/powerpoint/2010/main" val="2254398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Note that in the above equation the probability of each word is conditioned on </a:t>
            </a:r>
            <a:r>
              <a:rPr lang="en-US" sz="1200" b="1" i="0" kern="1200" dirty="0" err="1">
                <a:solidFill>
                  <a:schemeClr val="tx1"/>
                </a:solidFill>
                <a:effectLst/>
                <a:latin typeface="+mn-lt"/>
                <a:ea typeface="+mn-ea"/>
                <a:cs typeface="+mn-cs"/>
              </a:rPr>
              <a:t>all</a:t>
            </a:r>
            <a:r>
              <a:rPr lang="en-US" sz="1200" b="0" i="0" kern="1200" dirty="0" err="1">
                <a:solidFill>
                  <a:schemeClr val="tx1"/>
                </a:solidFill>
                <a:effectLst/>
                <a:latin typeface="+mn-lt"/>
                <a:ea typeface="+mn-ea"/>
                <a:cs typeface="+mn-cs"/>
              </a:rPr>
              <a:t>previous</a:t>
            </a:r>
            <a:r>
              <a:rPr lang="en-US" sz="1200" b="0" i="0" kern="1200" dirty="0">
                <a:solidFill>
                  <a:schemeClr val="tx1"/>
                </a:solidFill>
                <a:effectLst/>
                <a:latin typeface="+mn-lt"/>
                <a:ea typeface="+mn-ea"/>
                <a:cs typeface="+mn-cs"/>
              </a:rPr>
              <a:t> words. In practice, many models have a hard time representing such long-term dependencies due to computational or memory constraints. They are typically limited to looking at only a few of the previous words. RNNs can, in theory, capture such long-term dependencies, but in practice it’s a bit more complex. </a:t>
            </a:r>
            <a:endParaRPr lang="he-IL" dirty="0"/>
          </a:p>
        </p:txBody>
      </p:sp>
      <p:sp>
        <p:nvSpPr>
          <p:cNvPr id="4" name="Slide Number Placeholder 3"/>
          <p:cNvSpPr>
            <a:spLocks noGrp="1"/>
          </p:cNvSpPr>
          <p:nvPr>
            <p:ph type="sldNum" sz="quarter" idx="10"/>
          </p:nvPr>
        </p:nvSpPr>
        <p:spPr/>
        <p:txBody>
          <a:bodyPr/>
          <a:lstStyle/>
          <a:p>
            <a:fld id="{3D674691-B0B9-41AD-96CB-B47CBF98C44A}" type="slidenum">
              <a:rPr lang="he-IL" smtClean="0"/>
              <a:t>35</a:t>
            </a:fld>
            <a:endParaRPr lang="he-IL"/>
          </a:p>
        </p:txBody>
      </p:sp>
    </p:spTree>
    <p:extLst>
      <p:ext uri="{BB962C8B-B14F-4D97-AF65-F5344CB8AC3E}">
        <p14:creationId xmlns:p14="http://schemas.microsoft.com/office/powerpoint/2010/main" val="607979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r>
              <a:rPr lang="en-US" sz="1200" dirty="0"/>
              <a:t>With most machine learning, the hard part is identifying the features in the raw input data</a:t>
            </a:r>
          </a:p>
          <a:p>
            <a:pPr algn="l" rtl="0"/>
            <a:r>
              <a:rPr lang="en-US" sz="1200" dirty="0"/>
              <a:t>Deep learning removes that manual step, instead relying on the training process to discover the most useful patterns across the input examples.</a:t>
            </a:r>
          </a:p>
          <a:p>
            <a:pPr algn="l" rtl="0"/>
            <a:r>
              <a:rPr lang="en-US" sz="1200" dirty="0"/>
              <a:t>Neural networks are more general than most other machine-learning techniques. The same underlying techniques for architecting and training networks are useful across all kinds of natural data, from audio to seismic sensors or natural language. No other approach is nearly as flexible.</a:t>
            </a:r>
            <a:endParaRPr lang="he-IL" sz="1200" dirty="0"/>
          </a:p>
          <a:p>
            <a:endParaRPr lang="he-IL" dirty="0"/>
          </a:p>
        </p:txBody>
      </p:sp>
      <p:sp>
        <p:nvSpPr>
          <p:cNvPr id="4" name="Slide Number Placeholder 3"/>
          <p:cNvSpPr>
            <a:spLocks noGrp="1"/>
          </p:cNvSpPr>
          <p:nvPr>
            <p:ph type="sldNum" sz="quarter" idx="10"/>
          </p:nvPr>
        </p:nvSpPr>
        <p:spPr/>
        <p:txBody>
          <a:bodyPr/>
          <a:lstStyle/>
          <a:p>
            <a:fld id="{3D674691-B0B9-41AD-96CB-B47CBF98C44A}" type="slidenum">
              <a:rPr lang="he-IL" smtClean="0"/>
              <a:t>5</a:t>
            </a:fld>
            <a:endParaRPr lang="he-IL"/>
          </a:p>
        </p:txBody>
      </p:sp>
    </p:spTree>
    <p:extLst>
      <p:ext uri="{BB962C8B-B14F-4D97-AF65-F5344CB8AC3E}">
        <p14:creationId xmlns:p14="http://schemas.microsoft.com/office/powerpoint/2010/main" val="17876408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90F91E7-B7B9-4261-BDA7-9A4988E68C8B}" type="slidenum">
              <a:rPr lang="he-IL" altLang="he-IL"/>
              <a:pPr/>
              <a:t>11</a:t>
            </a:fld>
            <a:endParaRPr lang="en-AU" altLang="he-IL"/>
          </a:p>
        </p:txBody>
      </p:sp>
      <p:sp>
        <p:nvSpPr>
          <p:cNvPr id="394242" name="Rectangle 2"/>
          <p:cNvSpPr>
            <a:spLocks noGrp="1" noRot="1" noChangeAspect="1" noChangeArrowheads="1" noTextEdit="1"/>
          </p:cNvSpPr>
          <p:nvPr>
            <p:ph type="sldImg"/>
          </p:nvPr>
        </p:nvSpPr>
        <p:spPr>
          <a:ln/>
        </p:spPr>
      </p:sp>
      <p:sp>
        <p:nvSpPr>
          <p:cNvPr id="394243" name="Rectangle 3"/>
          <p:cNvSpPr>
            <a:spLocks noGrp="1" noChangeArrowheads="1"/>
          </p:cNvSpPr>
          <p:nvPr>
            <p:ph type="body" idx="1"/>
          </p:nvPr>
        </p:nvSpPr>
        <p:spPr>
          <a:xfrm>
            <a:off x="685800" y="4343400"/>
            <a:ext cx="5486400" cy="4114800"/>
          </a:xfrm>
        </p:spPr>
        <p:txBody>
          <a:bodyPr/>
          <a:lstStyle/>
          <a:p>
            <a:r>
              <a:rPr lang="en-US" altLang="he-IL"/>
              <a:t>Add slide about batch and non batch training – mention “epoch”</a:t>
            </a:r>
          </a:p>
        </p:txBody>
      </p:sp>
    </p:spTree>
    <p:extLst>
      <p:ext uri="{BB962C8B-B14F-4D97-AF65-F5344CB8AC3E}">
        <p14:creationId xmlns:p14="http://schemas.microsoft.com/office/powerpoint/2010/main" val="1014956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r" defTabSz="914400" rtl="1" eaLnBrk="1" fontAlgn="auto" latinLnBrk="0" hangingPunct="1">
              <a:lnSpc>
                <a:spcPct val="100000"/>
              </a:lnSpc>
              <a:spcBef>
                <a:spcPts val="0"/>
              </a:spcBef>
              <a:spcAft>
                <a:spcPts val="0"/>
              </a:spcAft>
              <a:buClrTx/>
              <a:buSzTx/>
              <a:buFontTx/>
              <a:buNone/>
              <a:tabLst/>
              <a:defRPr/>
            </a:pPr>
            <a:r>
              <a:rPr lang="en-US" altLang="he-IL" sz="1200" dirty="0"/>
              <a:t>Instead of explicitly solving for max. likelihood weights, we use </a:t>
            </a:r>
            <a:r>
              <a:rPr lang="en-US" altLang="he-IL" sz="1200" b="1" dirty="0"/>
              <a:t>GRADIENT DESCENT </a:t>
            </a:r>
            <a:r>
              <a:rPr lang="en-US" altLang="he-IL" sz="1200" dirty="0"/>
              <a:t>to</a:t>
            </a:r>
            <a:r>
              <a:rPr lang="en-US" altLang="he-IL" sz="1200" b="1" dirty="0"/>
              <a:t> SEARCH</a:t>
            </a:r>
            <a:r>
              <a:rPr lang="en-US" altLang="he-IL" sz="1200" dirty="0"/>
              <a:t> for them.</a:t>
            </a:r>
          </a:p>
          <a:p>
            <a:endParaRPr lang="he-IL" dirty="0"/>
          </a:p>
        </p:txBody>
      </p:sp>
      <p:sp>
        <p:nvSpPr>
          <p:cNvPr id="4" name="Slide Number Placeholder 3"/>
          <p:cNvSpPr>
            <a:spLocks noGrp="1"/>
          </p:cNvSpPr>
          <p:nvPr>
            <p:ph type="sldNum" sz="quarter" idx="10"/>
          </p:nvPr>
        </p:nvSpPr>
        <p:spPr/>
        <p:txBody>
          <a:bodyPr/>
          <a:lstStyle/>
          <a:p>
            <a:fld id="{3D674691-B0B9-41AD-96CB-B47CBF98C44A}" type="slidenum">
              <a:rPr lang="he-IL" smtClean="0"/>
              <a:t>12</a:t>
            </a:fld>
            <a:endParaRPr lang="he-IL"/>
          </a:p>
        </p:txBody>
      </p:sp>
    </p:spTree>
    <p:extLst>
      <p:ext uri="{BB962C8B-B14F-4D97-AF65-F5344CB8AC3E}">
        <p14:creationId xmlns:p14="http://schemas.microsoft.com/office/powerpoint/2010/main" val="34164470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BDB377B-19DF-4338-8A8D-4C3E62CD833F}" type="slidenum">
              <a:rPr lang="he-IL" altLang="he-IL">
                <a:solidFill>
                  <a:srgbClr val="000000"/>
                </a:solidFill>
              </a:rPr>
              <a:pPr/>
              <a:t>15</a:t>
            </a:fld>
            <a:endParaRPr lang="en-AU" altLang="he-IL">
              <a:solidFill>
                <a:srgbClr val="000000"/>
              </a:solidFill>
            </a:endParaRPr>
          </a:p>
        </p:txBody>
      </p:sp>
      <p:sp>
        <p:nvSpPr>
          <p:cNvPr id="439298" name="Rectangle 2"/>
          <p:cNvSpPr>
            <a:spLocks noGrp="1" noRot="1" noChangeAspect="1" noChangeArrowheads="1" noTextEdit="1"/>
          </p:cNvSpPr>
          <p:nvPr>
            <p:ph type="sldImg"/>
          </p:nvPr>
        </p:nvSpPr>
        <p:spPr>
          <a:xfrm>
            <a:off x="393700" y="692150"/>
            <a:ext cx="6070600" cy="3416300"/>
          </a:xfrm>
          <a:ln/>
        </p:spPr>
      </p:sp>
      <p:sp>
        <p:nvSpPr>
          <p:cNvPr id="439299" name="Rectangle 3"/>
          <p:cNvSpPr>
            <a:spLocks noGrp="1" noChangeArrowheads="1"/>
          </p:cNvSpPr>
          <p:nvPr>
            <p:ph type="body" idx="1"/>
          </p:nvPr>
        </p:nvSpPr>
        <p:spPr/>
        <p:txBody>
          <a:bodyPr/>
          <a:lstStyle/>
          <a:p>
            <a:endParaRPr lang="en-US" altLang="he-IL"/>
          </a:p>
        </p:txBody>
      </p:sp>
    </p:spTree>
    <p:extLst>
      <p:ext uri="{BB962C8B-B14F-4D97-AF65-F5344CB8AC3E}">
        <p14:creationId xmlns:p14="http://schemas.microsoft.com/office/powerpoint/2010/main" val="14935602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e-IL" dirty="0"/>
          </a:p>
        </p:txBody>
      </p:sp>
      <p:sp>
        <p:nvSpPr>
          <p:cNvPr id="4" name="Slide Number Placeholder 3"/>
          <p:cNvSpPr>
            <a:spLocks noGrp="1"/>
          </p:cNvSpPr>
          <p:nvPr>
            <p:ph type="sldNum" sz="quarter" idx="10"/>
          </p:nvPr>
        </p:nvSpPr>
        <p:spPr/>
        <p:txBody>
          <a:bodyPr/>
          <a:lstStyle/>
          <a:p>
            <a:fld id="{3D674691-B0B9-41AD-96CB-B47CBF98C44A}" type="slidenum">
              <a:rPr lang="he-IL" smtClean="0"/>
              <a:t>17</a:t>
            </a:fld>
            <a:endParaRPr lang="he-IL"/>
          </a:p>
        </p:txBody>
      </p:sp>
    </p:spTree>
    <p:extLst>
      <p:ext uri="{BB962C8B-B14F-4D97-AF65-F5344CB8AC3E}">
        <p14:creationId xmlns:p14="http://schemas.microsoft.com/office/powerpoint/2010/main" val="19707274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i="0" dirty="0" err="1">
                <a:solidFill>
                  <a:srgbClr val="404040"/>
                </a:solidFill>
                <a:effectLst/>
                <a:latin typeface="Lora"/>
              </a:rPr>
              <a:t>Sidenote</a:t>
            </a:r>
            <a:r>
              <a:rPr lang="en-US" b="1" i="0" dirty="0">
                <a:solidFill>
                  <a:srgbClr val="404040"/>
                </a:solidFill>
                <a:effectLst/>
                <a:latin typeface="Lora"/>
              </a:rPr>
              <a:t>:</a:t>
            </a:r>
            <a:r>
              <a:rPr lang="en-US" b="0" i="0" dirty="0">
                <a:solidFill>
                  <a:srgbClr val="404040"/>
                </a:solidFill>
                <a:effectLst/>
                <a:latin typeface="Lora"/>
              </a:rPr>
              <a:t> why would we allow a lot of nodes to converge to the same spot? That's actually wasting computational power..; The current state-of-the-art approaches to avoiding hidden nodes coming up with the same answer (by searching the same space) are Dropout and Drop-Connect, which will be covered later.</a:t>
            </a:r>
            <a:endParaRPr lang="he-IL" dirty="0"/>
          </a:p>
          <a:p>
            <a:pPr algn="l" rtl="0"/>
            <a:endParaRPr lang="he-IL" dirty="0"/>
          </a:p>
        </p:txBody>
      </p:sp>
      <p:sp>
        <p:nvSpPr>
          <p:cNvPr id="4" name="Slide Number Placeholder 3"/>
          <p:cNvSpPr>
            <a:spLocks noGrp="1"/>
          </p:cNvSpPr>
          <p:nvPr>
            <p:ph type="sldNum" sz="quarter" idx="10"/>
          </p:nvPr>
        </p:nvSpPr>
        <p:spPr/>
        <p:txBody>
          <a:bodyPr/>
          <a:lstStyle/>
          <a:p>
            <a:fld id="{3D674691-B0B9-41AD-96CB-B47CBF98C44A}" type="slidenum">
              <a:rPr lang="he-IL" smtClean="0"/>
              <a:t>21</a:t>
            </a:fld>
            <a:endParaRPr lang="he-IL"/>
          </a:p>
        </p:txBody>
      </p:sp>
    </p:spTree>
    <p:extLst>
      <p:ext uri="{BB962C8B-B14F-4D97-AF65-F5344CB8AC3E}">
        <p14:creationId xmlns:p14="http://schemas.microsoft.com/office/powerpoint/2010/main" val="38093824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e-IL" dirty="0"/>
          </a:p>
        </p:txBody>
      </p:sp>
      <p:sp>
        <p:nvSpPr>
          <p:cNvPr id="4" name="Slide Number Placeholder 3"/>
          <p:cNvSpPr>
            <a:spLocks noGrp="1"/>
          </p:cNvSpPr>
          <p:nvPr>
            <p:ph type="sldNum" sz="quarter" idx="10"/>
          </p:nvPr>
        </p:nvSpPr>
        <p:spPr/>
        <p:txBody>
          <a:bodyPr/>
          <a:lstStyle/>
          <a:p>
            <a:fld id="{3D674691-B0B9-41AD-96CB-B47CBF98C44A}" type="slidenum">
              <a:rPr lang="he-IL" smtClean="0"/>
              <a:t>23</a:t>
            </a:fld>
            <a:endParaRPr lang="he-IL"/>
          </a:p>
        </p:txBody>
      </p:sp>
    </p:spTree>
    <p:extLst>
      <p:ext uri="{BB962C8B-B14F-4D97-AF65-F5344CB8AC3E}">
        <p14:creationId xmlns:p14="http://schemas.microsoft.com/office/powerpoint/2010/main" val="29016184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r" defTabSz="914400" rtl="1" eaLnBrk="1" fontAlgn="auto" latinLnBrk="0" hangingPunct="1">
              <a:lnSpc>
                <a:spcPct val="100000"/>
              </a:lnSpc>
              <a:spcBef>
                <a:spcPts val="0"/>
              </a:spcBef>
              <a:spcAft>
                <a:spcPts val="0"/>
              </a:spcAft>
              <a:buClrTx/>
              <a:buSzTx/>
              <a:buFontTx/>
              <a:buNone/>
              <a:tabLst/>
              <a:defRPr/>
            </a:pPr>
            <a:r>
              <a:rPr lang="en-US" dirty="0"/>
              <a:t> It's a lot like living in a neighborhood with lots of coves/cul-de-sacs. It's much easier to picture how to get to someone's house by following all the windy roads because you've done it many times, but knowing exactly where to cut straight across someone's backyard is really difficult. Your brain instead uses the "directions" that it knows... through the neurons at the beginning of a song. </a:t>
            </a:r>
          </a:p>
          <a:p>
            <a:endParaRPr lang="he-IL" dirty="0"/>
          </a:p>
        </p:txBody>
      </p:sp>
      <p:sp>
        <p:nvSpPr>
          <p:cNvPr id="4" name="Slide Number Placeholder 3"/>
          <p:cNvSpPr>
            <a:spLocks noGrp="1"/>
          </p:cNvSpPr>
          <p:nvPr>
            <p:ph type="sldNum" sz="quarter" idx="10"/>
          </p:nvPr>
        </p:nvSpPr>
        <p:spPr/>
        <p:txBody>
          <a:bodyPr/>
          <a:lstStyle/>
          <a:p>
            <a:fld id="{3D674691-B0B9-41AD-96CB-B47CBF98C44A}" type="slidenum">
              <a:rPr lang="he-IL" smtClean="0"/>
              <a:t>28</a:t>
            </a:fld>
            <a:endParaRPr lang="he-IL"/>
          </a:p>
        </p:txBody>
      </p:sp>
    </p:spTree>
    <p:extLst>
      <p:ext uri="{BB962C8B-B14F-4D97-AF65-F5344CB8AC3E}">
        <p14:creationId xmlns:p14="http://schemas.microsoft.com/office/powerpoint/2010/main" val="25149707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94D3F1C-503D-4C63-87C3-F73656BA02FB}" type="datetimeFigureOut">
              <a:rPr lang="he-IL" smtClean="0"/>
              <a:t>כ"ו/טבת/תשע"ח</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F562D41D-0704-49A4-87E1-CCE221CFFA0A}" type="slidenum">
              <a:rPr lang="he-IL" smtClean="0"/>
              <a:t>‹#›</a:t>
            </a:fld>
            <a:endParaRPr lang="he-IL"/>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30553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94D3F1C-503D-4C63-87C3-F73656BA02FB}" type="datetimeFigureOut">
              <a:rPr lang="he-IL" smtClean="0"/>
              <a:t>כ"ו/טבת/תשע"ח</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F562D41D-0704-49A4-87E1-CCE221CFFA0A}" type="slidenum">
              <a:rPr lang="he-IL" smtClean="0"/>
              <a:t>‹#›</a:t>
            </a:fld>
            <a:endParaRPr lang="he-IL"/>
          </a:p>
        </p:txBody>
      </p:sp>
    </p:spTree>
    <p:extLst>
      <p:ext uri="{BB962C8B-B14F-4D97-AF65-F5344CB8AC3E}">
        <p14:creationId xmlns:p14="http://schemas.microsoft.com/office/powerpoint/2010/main" val="26740343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94D3F1C-503D-4C63-87C3-F73656BA02FB}" type="datetimeFigureOut">
              <a:rPr lang="he-IL" smtClean="0"/>
              <a:t>כ"ו/טבת/תשע"ח</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F562D41D-0704-49A4-87E1-CCE221CFFA0A}" type="slidenum">
              <a:rPr lang="he-IL" smtClean="0"/>
              <a:t>‹#›</a:t>
            </a:fld>
            <a:endParaRPr lang="he-IL"/>
          </a:p>
        </p:txBody>
      </p:sp>
    </p:spTree>
    <p:extLst>
      <p:ext uri="{BB962C8B-B14F-4D97-AF65-F5344CB8AC3E}">
        <p14:creationId xmlns:p14="http://schemas.microsoft.com/office/powerpoint/2010/main" val="15516217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3010" name="Rectangle 2"/>
          <p:cNvSpPr>
            <a:spLocks noChangeArrowheads="1"/>
          </p:cNvSpPr>
          <p:nvPr/>
        </p:nvSpPr>
        <p:spPr bwMode="invGray">
          <a:xfrm>
            <a:off x="11745384" y="0"/>
            <a:ext cx="446616" cy="6858000"/>
          </a:xfrm>
          <a:prstGeom prst="rect">
            <a:avLst/>
          </a:prstGeom>
          <a:gradFill rotWithShape="0">
            <a:gsLst>
              <a:gs pos="0">
                <a:schemeClr val="accent2"/>
              </a:gs>
              <a:gs pos="50000">
                <a:schemeClr val="hlink"/>
              </a:gs>
              <a:gs pos="100000">
                <a:schemeClr val="accent2"/>
              </a:gs>
            </a:gsLst>
            <a:lin ang="0" scaled="1"/>
          </a:gra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rtl="0" eaLnBrk="0" fontAlgn="base" hangingPunct="0">
              <a:spcBef>
                <a:spcPct val="0"/>
              </a:spcBef>
              <a:spcAft>
                <a:spcPct val="0"/>
              </a:spcAft>
            </a:pPr>
            <a:endParaRPr lang="he-IL" sz="2400">
              <a:solidFill>
                <a:srgbClr val="000000"/>
              </a:solidFill>
            </a:endParaRPr>
          </a:p>
        </p:txBody>
      </p:sp>
      <p:sp>
        <p:nvSpPr>
          <p:cNvPr id="43011" name="Freeform 3"/>
          <p:cNvSpPr>
            <a:spLocks/>
          </p:cNvSpPr>
          <p:nvPr/>
        </p:nvSpPr>
        <p:spPr bwMode="white">
          <a:xfrm>
            <a:off x="-12700" y="4489450"/>
            <a:ext cx="7672917" cy="2368550"/>
          </a:xfrm>
          <a:custGeom>
            <a:avLst/>
            <a:gdLst>
              <a:gd name="T0" fmla="*/ 0 w 3625"/>
              <a:gd name="T1" fmla="*/ 1491 h 1492"/>
              <a:gd name="T2" fmla="*/ 0 w 3625"/>
              <a:gd name="T3" fmla="*/ 0 h 1492"/>
              <a:gd name="T4" fmla="*/ 171 w 3625"/>
              <a:gd name="T5" fmla="*/ 3 h 1492"/>
              <a:gd name="T6" fmla="*/ 355 w 3625"/>
              <a:gd name="T7" fmla="*/ 9 h 1492"/>
              <a:gd name="T8" fmla="*/ 499 w 3625"/>
              <a:gd name="T9" fmla="*/ 21 h 1492"/>
              <a:gd name="T10" fmla="*/ 650 w 3625"/>
              <a:gd name="T11" fmla="*/ 36 h 1492"/>
              <a:gd name="T12" fmla="*/ 809 w 3625"/>
              <a:gd name="T13" fmla="*/ 54 h 1492"/>
              <a:gd name="T14" fmla="*/ 957 w 3625"/>
              <a:gd name="T15" fmla="*/ 78 h 1492"/>
              <a:gd name="T16" fmla="*/ 1119 w 3625"/>
              <a:gd name="T17" fmla="*/ 105 h 1492"/>
              <a:gd name="T18" fmla="*/ 1261 w 3625"/>
              <a:gd name="T19" fmla="*/ 133 h 1492"/>
              <a:gd name="T20" fmla="*/ 1441 w 3625"/>
              <a:gd name="T21" fmla="*/ 175 h 1492"/>
              <a:gd name="T22" fmla="*/ 1598 w 3625"/>
              <a:gd name="T23" fmla="*/ 217 h 1492"/>
              <a:gd name="T24" fmla="*/ 1763 w 3625"/>
              <a:gd name="T25" fmla="*/ 269 h 1492"/>
              <a:gd name="T26" fmla="*/ 1887 w 3625"/>
              <a:gd name="T27" fmla="*/ 308 h 1492"/>
              <a:gd name="T28" fmla="*/ 2085 w 3625"/>
              <a:gd name="T29" fmla="*/ 384 h 1492"/>
              <a:gd name="T30" fmla="*/ 2230 w 3625"/>
              <a:gd name="T31" fmla="*/ 444 h 1492"/>
              <a:gd name="T32" fmla="*/ 2456 w 3625"/>
              <a:gd name="T33" fmla="*/ 547 h 1492"/>
              <a:gd name="T34" fmla="*/ 2666 w 3625"/>
              <a:gd name="T35" fmla="*/ 662 h 1492"/>
              <a:gd name="T36" fmla="*/ 2859 w 3625"/>
              <a:gd name="T37" fmla="*/ 786 h 1492"/>
              <a:gd name="T38" fmla="*/ 3046 w 3625"/>
              <a:gd name="T39" fmla="*/ 920 h 1492"/>
              <a:gd name="T40" fmla="*/ 3193 w 3625"/>
              <a:gd name="T41" fmla="*/ 1038 h 1492"/>
              <a:gd name="T42" fmla="*/ 3332 w 3625"/>
              <a:gd name="T43" fmla="*/ 1168 h 1492"/>
              <a:gd name="T44" fmla="*/ 3440 w 3625"/>
              <a:gd name="T45" fmla="*/ 1280 h 1492"/>
              <a:gd name="T46" fmla="*/ 3524 w 3625"/>
              <a:gd name="T47" fmla="*/ 1380 h 1492"/>
              <a:gd name="T48" fmla="*/ 3624 w 3625"/>
              <a:gd name="T49" fmla="*/ 1491 h 1492"/>
              <a:gd name="T50" fmla="*/ 3608 w 3625"/>
              <a:gd name="T51" fmla="*/ 1491 h 1492"/>
              <a:gd name="T52" fmla="*/ 0 w 3625"/>
              <a:gd name="T53" fmla="*/ 1491 h 14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625" h="1492">
                <a:moveTo>
                  <a:pt x="0" y="1491"/>
                </a:moveTo>
                <a:lnTo>
                  <a:pt x="0" y="0"/>
                </a:lnTo>
                <a:lnTo>
                  <a:pt x="171" y="3"/>
                </a:lnTo>
                <a:lnTo>
                  <a:pt x="355" y="9"/>
                </a:lnTo>
                <a:lnTo>
                  <a:pt x="499" y="21"/>
                </a:lnTo>
                <a:lnTo>
                  <a:pt x="650" y="36"/>
                </a:lnTo>
                <a:lnTo>
                  <a:pt x="809" y="54"/>
                </a:lnTo>
                <a:lnTo>
                  <a:pt x="957" y="78"/>
                </a:lnTo>
                <a:lnTo>
                  <a:pt x="1119" y="105"/>
                </a:lnTo>
                <a:lnTo>
                  <a:pt x="1261" y="133"/>
                </a:lnTo>
                <a:lnTo>
                  <a:pt x="1441" y="175"/>
                </a:lnTo>
                <a:lnTo>
                  <a:pt x="1598" y="217"/>
                </a:lnTo>
                <a:lnTo>
                  <a:pt x="1763" y="269"/>
                </a:lnTo>
                <a:lnTo>
                  <a:pt x="1887" y="308"/>
                </a:lnTo>
                <a:lnTo>
                  <a:pt x="2085" y="384"/>
                </a:lnTo>
                <a:lnTo>
                  <a:pt x="2230" y="444"/>
                </a:lnTo>
                <a:lnTo>
                  <a:pt x="2456" y="547"/>
                </a:lnTo>
                <a:lnTo>
                  <a:pt x="2666" y="662"/>
                </a:lnTo>
                <a:lnTo>
                  <a:pt x="2859" y="786"/>
                </a:lnTo>
                <a:lnTo>
                  <a:pt x="3046" y="920"/>
                </a:lnTo>
                <a:lnTo>
                  <a:pt x="3193" y="1038"/>
                </a:lnTo>
                <a:lnTo>
                  <a:pt x="3332" y="1168"/>
                </a:lnTo>
                <a:lnTo>
                  <a:pt x="3440" y="1280"/>
                </a:lnTo>
                <a:lnTo>
                  <a:pt x="3524" y="1380"/>
                </a:lnTo>
                <a:lnTo>
                  <a:pt x="3624" y="1491"/>
                </a:lnTo>
                <a:lnTo>
                  <a:pt x="3608" y="1491"/>
                </a:lnTo>
                <a:lnTo>
                  <a:pt x="0" y="1491"/>
                </a:lnTo>
              </a:path>
            </a:pathLst>
          </a:custGeom>
          <a:gradFill rotWithShape="0">
            <a:gsLst>
              <a:gs pos="0">
                <a:schemeClr val="bg2"/>
              </a:gs>
              <a:gs pos="100000">
                <a:schemeClr val="bg1"/>
              </a:gs>
            </a:gsLst>
            <a:lin ang="5400000" scaled="1"/>
          </a:gradFill>
          <a:ln>
            <a:noFill/>
          </a:ln>
          <a:effectLst/>
          <a:extLst>
            <a:ext uri="{91240B29-F687-4F45-9708-019B960494DF}">
              <a14:hiddenLine xmlns:a14="http://schemas.microsoft.com/office/drawing/2010/main" w="9525" cap="flat" cmpd="sng">
                <a:solidFill>
                  <a:schemeClr val="tx1"/>
                </a:solidFill>
                <a:prstDash val="solid"/>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rtl="0" eaLnBrk="0" fontAlgn="base" hangingPunct="0">
              <a:spcBef>
                <a:spcPct val="0"/>
              </a:spcBef>
              <a:spcAft>
                <a:spcPct val="0"/>
              </a:spcAft>
            </a:pPr>
            <a:endParaRPr lang="he-IL" sz="2400">
              <a:solidFill>
                <a:srgbClr val="000000"/>
              </a:solidFill>
            </a:endParaRPr>
          </a:p>
        </p:txBody>
      </p:sp>
      <p:sp>
        <p:nvSpPr>
          <p:cNvPr id="43012" name="Freeform 4"/>
          <p:cNvSpPr>
            <a:spLocks/>
          </p:cNvSpPr>
          <p:nvPr/>
        </p:nvSpPr>
        <p:spPr bwMode="white">
          <a:xfrm>
            <a:off x="1" y="3817939"/>
            <a:ext cx="10886017" cy="3019425"/>
          </a:xfrm>
          <a:custGeom>
            <a:avLst/>
            <a:gdLst>
              <a:gd name="T0" fmla="*/ 2718 w 5143"/>
              <a:gd name="T1" fmla="*/ 405 h 1902"/>
              <a:gd name="T2" fmla="*/ 2466 w 5143"/>
              <a:gd name="T3" fmla="*/ 333 h 1902"/>
              <a:gd name="T4" fmla="*/ 2202 w 5143"/>
              <a:gd name="T5" fmla="*/ 261 h 1902"/>
              <a:gd name="T6" fmla="*/ 1929 w 5143"/>
              <a:gd name="T7" fmla="*/ 198 h 1902"/>
              <a:gd name="T8" fmla="*/ 1695 w 5143"/>
              <a:gd name="T9" fmla="*/ 153 h 1902"/>
              <a:gd name="T10" fmla="*/ 1434 w 5143"/>
              <a:gd name="T11" fmla="*/ 111 h 1902"/>
              <a:gd name="T12" fmla="*/ 1188 w 5143"/>
              <a:gd name="T13" fmla="*/ 75 h 1902"/>
              <a:gd name="T14" fmla="*/ 957 w 5143"/>
              <a:gd name="T15" fmla="*/ 48 h 1902"/>
              <a:gd name="T16" fmla="*/ 747 w 5143"/>
              <a:gd name="T17" fmla="*/ 30 h 1902"/>
              <a:gd name="T18" fmla="*/ 501 w 5143"/>
              <a:gd name="T19" fmla="*/ 15 h 1902"/>
              <a:gd name="T20" fmla="*/ 246 w 5143"/>
              <a:gd name="T21" fmla="*/ 3 h 1902"/>
              <a:gd name="T22" fmla="*/ 0 w 5143"/>
              <a:gd name="T23" fmla="*/ 0 h 1902"/>
              <a:gd name="T24" fmla="*/ 0 w 5143"/>
              <a:gd name="T25" fmla="*/ 275 h 1902"/>
              <a:gd name="T26" fmla="*/ 0 w 5143"/>
              <a:gd name="T27" fmla="*/ 345 h 1902"/>
              <a:gd name="T28" fmla="*/ 0 w 5143"/>
              <a:gd name="T29" fmla="*/ 275 h 1902"/>
              <a:gd name="T30" fmla="*/ 0 w 5143"/>
              <a:gd name="T31" fmla="*/ 342 h 1902"/>
              <a:gd name="T32" fmla="*/ 339 w 5143"/>
              <a:gd name="T33" fmla="*/ 351 h 1902"/>
              <a:gd name="T34" fmla="*/ 606 w 5143"/>
              <a:gd name="T35" fmla="*/ 372 h 1902"/>
              <a:gd name="T36" fmla="*/ 852 w 5143"/>
              <a:gd name="T37" fmla="*/ 399 h 1902"/>
              <a:gd name="T38" fmla="*/ 1068 w 5143"/>
              <a:gd name="T39" fmla="*/ 435 h 1902"/>
              <a:gd name="T40" fmla="*/ 1275 w 5143"/>
              <a:gd name="T41" fmla="*/ 474 h 1902"/>
              <a:gd name="T42" fmla="*/ 1545 w 5143"/>
              <a:gd name="T43" fmla="*/ 540 h 1902"/>
              <a:gd name="T44" fmla="*/ 1761 w 5143"/>
              <a:gd name="T45" fmla="*/ 603 h 1902"/>
              <a:gd name="T46" fmla="*/ 1971 w 5143"/>
              <a:gd name="T47" fmla="*/ 678 h 1902"/>
              <a:gd name="T48" fmla="*/ 2166 w 5143"/>
              <a:gd name="T49" fmla="*/ 747 h 1902"/>
              <a:gd name="T50" fmla="*/ 2397 w 5143"/>
              <a:gd name="T51" fmla="*/ 852 h 1902"/>
              <a:gd name="T52" fmla="*/ 2613 w 5143"/>
              <a:gd name="T53" fmla="*/ 960 h 1902"/>
              <a:gd name="T54" fmla="*/ 2832 w 5143"/>
              <a:gd name="T55" fmla="*/ 1095 h 1902"/>
              <a:gd name="T56" fmla="*/ 3012 w 5143"/>
              <a:gd name="T57" fmla="*/ 1212 h 1902"/>
              <a:gd name="T58" fmla="*/ 3186 w 5143"/>
              <a:gd name="T59" fmla="*/ 1347 h 1902"/>
              <a:gd name="T60" fmla="*/ 3351 w 5143"/>
              <a:gd name="T61" fmla="*/ 1497 h 1902"/>
              <a:gd name="T62" fmla="*/ 3480 w 5143"/>
              <a:gd name="T63" fmla="*/ 1629 h 1902"/>
              <a:gd name="T64" fmla="*/ 3612 w 5143"/>
              <a:gd name="T65" fmla="*/ 1785 h 1902"/>
              <a:gd name="T66" fmla="*/ 3699 w 5143"/>
              <a:gd name="T67" fmla="*/ 1901 h 1902"/>
              <a:gd name="T68" fmla="*/ 5142 w 5143"/>
              <a:gd name="T69" fmla="*/ 1901 h 1902"/>
              <a:gd name="T70" fmla="*/ 5076 w 5143"/>
              <a:gd name="T71" fmla="*/ 1827 h 1902"/>
              <a:gd name="T72" fmla="*/ 4968 w 5143"/>
              <a:gd name="T73" fmla="*/ 1707 h 1902"/>
              <a:gd name="T74" fmla="*/ 4797 w 5143"/>
              <a:gd name="T75" fmla="*/ 1539 h 1902"/>
              <a:gd name="T76" fmla="*/ 4617 w 5143"/>
              <a:gd name="T77" fmla="*/ 1383 h 1902"/>
              <a:gd name="T78" fmla="*/ 4410 w 5143"/>
              <a:gd name="T79" fmla="*/ 1221 h 1902"/>
              <a:gd name="T80" fmla="*/ 4185 w 5143"/>
              <a:gd name="T81" fmla="*/ 1071 h 1902"/>
              <a:gd name="T82" fmla="*/ 3960 w 5143"/>
              <a:gd name="T83" fmla="*/ 939 h 1902"/>
              <a:gd name="T84" fmla="*/ 3708 w 5143"/>
              <a:gd name="T85" fmla="*/ 801 h 1902"/>
              <a:gd name="T86" fmla="*/ 3492 w 5143"/>
              <a:gd name="T87" fmla="*/ 702 h 1902"/>
              <a:gd name="T88" fmla="*/ 3231 w 5143"/>
              <a:gd name="T89" fmla="*/ 588 h 1902"/>
              <a:gd name="T90" fmla="*/ 2964 w 5143"/>
              <a:gd name="T91" fmla="*/ 489 h 1902"/>
              <a:gd name="T92" fmla="*/ 2718 w 5143"/>
              <a:gd name="T93" fmla="*/ 405 h 19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143" h="1902">
                <a:moveTo>
                  <a:pt x="2718" y="405"/>
                </a:moveTo>
                <a:lnTo>
                  <a:pt x="2466" y="333"/>
                </a:lnTo>
                <a:lnTo>
                  <a:pt x="2202" y="261"/>
                </a:lnTo>
                <a:lnTo>
                  <a:pt x="1929" y="198"/>
                </a:lnTo>
                <a:lnTo>
                  <a:pt x="1695" y="153"/>
                </a:lnTo>
                <a:lnTo>
                  <a:pt x="1434" y="111"/>
                </a:lnTo>
                <a:lnTo>
                  <a:pt x="1188" y="75"/>
                </a:lnTo>
                <a:lnTo>
                  <a:pt x="957" y="48"/>
                </a:lnTo>
                <a:lnTo>
                  <a:pt x="747" y="30"/>
                </a:lnTo>
                <a:lnTo>
                  <a:pt x="501" y="15"/>
                </a:lnTo>
                <a:lnTo>
                  <a:pt x="246" y="3"/>
                </a:lnTo>
                <a:lnTo>
                  <a:pt x="0" y="0"/>
                </a:lnTo>
                <a:lnTo>
                  <a:pt x="0" y="275"/>
                </a:lnTo>
                <a:lnTo>
                  <a:pt x="0" y="345"/>
                </a:lnTo>
                <a:lnTo>
                  <a:pt x="0" y="275"/>
                </a:lnTo>
                <a:lnTo>
                  <a:pt x="0" y="342"/>
                </a:lnTo>
                <a:lnTo>
                  <a:pt x="339" y="351"/>
                </a:lnTo>
                <a:lnTo>
                  <a:pt x="606" y="372"/>
                </a:lnTo>
                <a:lnTo>
                  <a:pt x="852" y="399"/>
                </a:lnTo>
                <a:lnTo>
                  <a:pt x="1068" y="435"/>
                </a:lnTo>
                <a:lnTo>
                  <a:pt x="1275" y="474"/>
                </a:lnTo>
                <a:lnTo>
                  <a:pt x="1545" y="540"/>
                </a:lnTo>
                <a:lnTo>
                  <a:pt x="1761" y="603"/>
                </a:lnTo>
                <a:lnTo>
                  <a:pt x="1971" y="678"/>
                </a:lnTo>
                <a:lnTo>
                  <a:pt x="2166" y="747"/>
                </a:lnTo>
                <a:lnTo>
                  <a:pt x="2397" y="852"/>
                </a:lnTo>
                <a:lnTo>
                  <a:pt x="2613" y="960"/>
                </a:lnTo>
                <a:lnTo>
                  <a:pt x="2832" y="1095"/>
                </a:lnTo>
                <a:lnTo>
                  <a:pt x="3012" y="1212"/>
                </a:lnTo>
                <a:lnTo>
                  <a:pt x="3186" y="1347"/>
                </a:lnTo>
                <a:lnTo>
                  <a:pt x="3351" y="1497"/>
                </a:lnTo>
                <a:lnTo>
                  <a:pt x="3480" y="1629"/>
                </a:lnTo>
                <a:lnTo>
                  <a:pt x="3612" y="1785"/>
                </a:lnTo>
                <a:lnTo>
                  <a:pt x="3699" y="1901"/>
                </a:lnTo>
                <a:lnTo>
                  <a:pt x="5142" y="1901"/>
                </a:lnTo>
                <a:lnTo>
                  <a:pt x="5076" y="1827"/>
                </a:lnTo>
                <a:lnTo>
                  <a:pt x="4968" y="1707"/>
                </a:lnTo>
                <a:lnTo>
                  <a:pt x="4797" y="1539"/>
                </a:lnTo>
                <a:lnTo>
                  <a:pt x="4617" y="1383"/>
                </a:lnTo>
                <a:lnTo>
                  <a:pt x="4410" y="1221"/>
                </a:lnTo>
                <a:lnTo>
                  <a:pt x="4185" y="1071"/>
                </a:lnTo>
                <a:lnTo>
                  <a:pt x="3960" y="939"/>
                </a:lnTo>
                <a:lnTo>
                  <a:pt x="3708" y="801"/>
                </a:lnTo>
                <a:lnTo>
                  <a:pt x="3492" y="702"/>
                </a:lnTo>
                <a:lnTo>
                  <a:pt x="3231" y="588"/>
                </a:lnTo>
                <a:lnTo>
                  <a:pt x="2964" y="489"/>
                </a:lnTo>
                <a:lnTo>
                  <a:pt x="2718" y="405"/>
                </a:lnTo>
              </a:path>
            </a:pathLst>
          </a:cu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ctr" rtl="0" eaLnBrk="0" fontAlgn="base" hangingPunct="0">
              <a:spcBef>
                <a:spcPct val="0"/>
              </a:spcBef>
              <a:spcAft>
                <a:spcPct val="0"/>
              </a:spcAft>
            </a:pPr>
            <a:endParaRPr lang="he-IL" sz="2400">
              <a:solidFill>
                <a:srgbClr val="000000"/>
              </a:solidFill>
            </a:endParaRPr>
          </a:p>
        </p:txBody>
      </p:sp>
      <p:sp>
        <p:nvSpPr>
          <p:cNvPr id="43013" name="Freeform 5"/>
          <p:cNvSpPr>
            <a:spLocks/>
          </p:cNvSpPr>
          <p:nvPr/>
        </p:nvSpPr>
        <p:spPr bwMode="white">
          <a:xfrm>
            <a:off x="0" y="3146425"/>
            <a:ext cx="12192000" cy="3690938"/>
          </a:xfrm>
          <a:custGeom>
            <a:avLst/>
            <a:gdLst>
              <a:gd name="T0" fmla="*/ 0 w 5760"/>
              <a:gd name="T1" fmla="*/ 0 h 2325"/>
              <a:gd name="T2" fmla="*/ 0 w 5760"/>
              <a:gd name="T3" fmla="*/ 339 h 2325"/>
              <a:gd name="T4" fmla="*/ 558 w 5760"/>
              <a:gd name="T5" fmla="*/ 357 h 2325"/>
              <a:gd name="T6" fmla="*/ 807 w 5760"/>
              <a:gd name="T7" fmla="*/ 375 h 2325"/>
              <a:gd name="T8" fmla="*/ 1056 w 5760"/>
              <a:gd name="T9" fmla="*/ 399 h 2325"/>
              <a:gd name="T10" fmla="*/ 1272 w 5760"/>
              <a:gd name="T11" fmla="*/ 426 h 2325"/>
              <a:gd name="T12" fmla="*/ 1539 w 5760"/>
              <a:gd name="T13" fmla="*/ 465 h 2325"/>
              <a:gd name="T14" fmla="*/ 1791 w 5760"/>
              <a:gd name="T15" fmla="*/ 510 h 2325"/>
              <a:gd name="T16" fmla="*/ 2076 w 5760"/>
              <a:gd name="T17" fmla="*/ 570 h 2325"/>
              <a:gd name="T18" fmla="*/ 2334 w 5760"/>
              <a:gd name="T19" fmla="*/ 630 h 2325"/>
              <a:gd name="T20" fmla="*/ 2544 w 5760"/>
              <a:gd name="T21" fmla="*/ 687 h 2325"/>
              <a:gd name="T22" fmla="*/ 2775 w 5760"/>
              <a:gd name="T23" fmla="*/ 759 h 2325"/>
              <a:gd name="T24" fmla="*/ 3003 w 5760"/>
              <a:gd name="T25" fmla="*/ 837 h 2325"/>
              <a:gd name="T26" fmla="*/ 3231 w 5760"/>
              <a:gd name="T27" fmla="*/ 924 h 2325"/>
              <a:gd name="T28" fmla="*/ 3438 w 5760"/>
              <a:gd name="T29" fmla="*/ 1005 h 2325"/>
              <a:gd name="T30" fmla="*/ 3663 w 5760"/>
              <a:gd name="T31" fmla="*/ 1110 h 2325"/>
              <a:gd name="T32" fmla="*/ 3903 w 5760"/>
              <a:gd name="T33" fmla="*/ 1233 h 2325"/>
              <a:gd name="T34" fmla="*/ 4149 w 5760"/>
              <a:gd name="T35" fmla="*/ 1374 h 2325"/>
              <a:gd name="T36" fmla="*/ 4353 w 5760"/>
              <a:gd name="T37" fmla="*/ 1506 h 2325"/>
              <a:gd name="T38" fmla="*/ 4491 w 5760"/>
              <a:gd name="T39" fmla="*/ 1602 h 2325"/>
              <a:gd name="T40" fmla="*/ 4668 w 5760"/>
              <a:gd name="T41" fmla="*/ 1740 h 2325"/>
              <a:gd name="T42" fmla="*/ 4824 w 5760"/>
              <a:gd name="T43" fmla="*/ 1875 h 2325"/>
              <a:gd name="T44" fmla="*/ 4968 w 5760"/>
              <a:gd name="T45" fmla="*/ 2016 h 2325"/>
              <a:gd name="T46" fmla="*/ 5100 w 5760"/>
              <a:gd name="T47" fmla="*/ 2154 h 2325"/>
              <a:gd name="T48" fmla="*/ 5238 w 5760"/>
              <a:gd name="T49" fmla="*/ 2324 h 2325"/>
              <a:gd name="T50" fmla="*/ 5759 w 5760"/>
              <a:gd name="T51" fmla="*/ 2324 h 2325"/>
              <a:gd name="T52" fmla="*/ 5759 w 5760"/>
              <a:gd name="T53" fmla="*/ 1245 h 2325"/>
              <a:gd name="T54" fmla="*/ 5580 w 5760"/>
              <a:gd name="T55" fmla="*/ 1119 h 2325"/>
              <a:gd name="T56" fmla="*/ 5400 w 5760"/>
              <a:gd name="T57" fmla="*/ 1020 h 2325"/>
              <a:gd name="T58" fmla="*/ 5205 w 5760"/>
              <a:gd name="T59" fmla="*/ 918 h 2325"/>
              <a:gd name="T60" fmla="*/ 5031 w 5760"/>
              <a:gd name="T61" fmla="*/ 837 h 2325"/>
              <a:gd name="T62" fmla="*/ 4866 w 5760"/>
              <a:gd name="T63" fmla="*/ 771 h 2325"/>
              <a:gd name="T64" fmla="*/ 4710 w 5760"/>
              <a:gd name="T65" fmla="*/ 711 h 2325"/>
              <a:gd name="T66" fmla="*/ 4545 w 5760"/>
              <a:gd name="T67" fmla="*/ 651 h 2325"/>
              <a:gd name="T68" fmla="*/ 4386 w 5760"/>
              <a:gd name="T69" fmla="*/ 600 h 2325"/>
              <a:gd name="T70" fmla="*/ 4248 w 5760"/>
              <a:gd name="T71" fmla="*/ 552 h 2325"/>
              <a:gd name="T72" fmla="*/ 3993 w 5760"/>
              <a:gd name="T73" fmla="*/ 483 h 2325"/>
              <a:gd name="T74" fmla="*/ 3777 w 5760"/>
              <a:gd name="T75" fmla="*/ 423 h 2325"/>
              <a:gd name="T76" fmla="*/ 3564 w 5760"/>
              <a:gd name="T77" fmla="*/ 375 h 2325"/>
              <a:gd name="T78" fmla="*/ 3282 w 5760"/>
              <a:gd name="T79" fmla="*/ 312 h 2325"/>
              <a:gd name="T80" fmla="*/ 3003 w 5760"/>
              <a:gd name="T81" fmla="*/ 261 h 2325"/>
              <a:gd name="T82" fmla="*/ 2733 w 5760"/>
              <a:gd name="T83" fmla="*/ 213 h 2325"/>
              <a:gd name="T84" fmla="*/ 2451 w 5760"/>
              <a:gd name="T85" fmla="*/ 171 h 2325"/>
              <a:gd name="T86" fmla="*/ 2211 w 5760"/>
              <a:gd name="T87" fmla="*/ 138 h 2325"/>
              <a:gd name="T88" fmla="*/ 1974 w 5760"/>
              <a:gd name="T89" fmla="*/ 108 h 2325"/>
              <a:gd name="T90" fmla="*/ 1665 w 5760"/>
              <a:gd name="T91" fmla="*/ 81 h 2325"/>
              <a:gd name="T92" fmla="*/ 1437 w 5760"/>
              <a:gd name="T93" fmla="*/ 60 h 2325"/>
              <a:gd name="T94" fmla="*/ 1125 w 5760"/>
              <a:gd name="T95" fmla="*/ 36 h 2325"/>
              <a:gd name="T96" fmla="*/ 828 w 5760"/>
              <a:gd name="T97" fmla="*/ 21 h 2325"/>
              <a:gd name="T98" fmla="*/ 558 w 5760"/>
              <a:gd name="T99" fmla="*/ 12 h 2325"/>
              <a:gd name="T100" fmla="*/ 282 w 5760"/>
              <a:gd name="T101" fmla="*/ 3 h 2325"/>
              <a:gd name="T102" fmla="*/ 0 w 5760"/>
              <a:gd name="T103" fmla="*/ 0 h 2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760" h="2325">
                <a:moveTo>
                  <a:pt x="0" y="0"/>
                </a:moveTo>
                <a:lnTo>
                  <a:pt x="0" y="339"/>
                </a:lnTo>
                <a:lnTo>
                  <a:pt x="558" y="357"/>
                </a:lnTo>
                <a:lnTo>
                  <a:pt x="807" y="375"/>
                </a:lnTo>
                <a:lnTo>
                  <a:pt x="1056" y="399"/>
                </a:lnTo>
                <a:lnTo>
                  <a:pt x="1272" y="426"/>
                </a:lnTo>
                <a:lnTo>
                  <a:pt x="1539" y="465"/>
                </a:lnTo>
                <a:lnTo>
                  <a:pt x="1791" y="510"/>
                </a:lnTo>
                <a:lnTo>
                  <a:pt x="2076" y="570"/>
                </a:lnTo>
                <a:lnTo>
                  <a:pt x="2334" y="630"/>
                </a:lnTo>
                <a:lnTo>
                  <a:pt x="2544" y="687"/>
                </a:lnTo>
                <a:lnTo>
                  <a:pt x="2775" y="759"/>
                </a:lnTo>
                <a:lnTo>
                  <a:pt x="3003" y="837"/>
                </a:lnTo>
                <a:lnTo>
                  <a:pt x="3231" y="924"/>
                </a:lnTo>
                <a:lnTo>
                  <a:pt x="3438" y="1005"/>
                </a:lnTo>
                <a:lnTo>
                  <a:pt x="3663" y="1110"/>
                </a:lnTo>
                <a:lnTo>
                  <a:pt x="3903" y="1233"/>
                </a:lnTo>
                <a:lnTo>
                  <a:pt x="4149" y="1374"/>
                </a:lnTo>
                <a:lnTo>
                  <a:pt x="4353" y="1506"/>
                </a:lnTo>
                <a:lnTo>
                  <a:pt x="4491" y="1602"/>
                </a:lnTo>
                <a:lnTo>
                  <a:pt x="4668" y="1740"/>
                </a:lnTo>
                <a:lnTo>
                  <a:pt x="4824" y="1875"/>
                </a:lnTo>
                <a:lnTo>
                  <a:pt x="4968" y="2016"/>
                </a:lnTo>
                <a:lnTo>
                  <a:pt x="5100" y="2154"/>
                </a:lnTo>
                <a:lnTo>
                  <a:pt x="5238" y="2324"/>
                </a:lnTo>
                <a:lnTo>
                  <a:pt x="5759" y="2324"/>
                </a:lnTo>
                <a:lnTo>
                  <a:pt x="5759" y="1245"/>
                </a:lnTo>
                <a:lnTo>
                  <a:pt x="5580" y="1119"/>
                </a:lnTo>
                <a:lnTo>
                  <a:pt x="5400" y="1020"/>
                </a:lnTo>
                <a:lnTo>
                  <a:pt x="5205" y="918"/>
                </a:lnTo>
                <a:lnTo>
                  <a:pt x="5031" y="837"/>
                </a:lnTo>
                <a:lnTo>
                  <a:pt x="4866" y="771"/>
                </a:lnTo>
                <a:lnTo>
                  <a:pt x="4710" y="711"/>
                </a:lnTo>
                <a:lnTo>
                  <a:pt x="4545" y="651"/>
                </a:lnTo>
                <a:lnTo>
                  <a:pt x="4386" y="600"/>
                </a:lnTo>
                <a:lnTo>
                  <a:pt x="4248" y="552"/>
                </a:lnTo>
                <a:lnTo>
                  <a:pt x="3993" y="483"/>
                </a:lnTo>
                <a:lnTo>
                  <a:pt x="3777" y="423"/>
                </a:lnTo>
                <a:lnTo>
                  <a:pt x="3564" y="375"/>
                </a:lnTo>
                <a:lnTo>
                  <a:pt x="3282" y="312"/>
                </a:lnTo>
                <a:lnTo>
                  <a:pt x="3003" y="261"/>
                </a:lnTo>
                <a:lnTo>
                  <a:pt x="2733" y="213"/>
                </a:lnTo>
                <a:lnTo>
                  <a:pt x="2451" y="171"/>
                </a:lnTo>
                <a:lnTo>
                  <a:pt x="2211" y="138"/>
                </a:lnTo>
                <a:lnTo>
                  <a:pt x="1974" y="108"/>
                </a:lnTo>
                <a:lnTo>
                  <a:pt x="1665" y="81"/>
                </a:lnTo>
                <a:lnTo>
                  <a:pt x="1437" y="60"/>
                </a:lnTo>
                <a:lnTo>
                  <a:pt x="1125" y="36"/>
                </a:lnTo>
                <a:lnTo>
                  <a:pt x="828" y="21"/>
                </a:lnTo>
                <a:lnTo>
                  <a:pt x="558" y="12"/>
                </a:lnTo>
                <a:lnTo>
                  <a:pt x="282" y="3"/>
                </a:lnTo>
                <a:lnTo>
                  <a:pt x="0" y="0"/>
                </a:lnTo>
              </a:path>
            </a:pathLst>
          </a:cu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ctr" rtl="0" eaLnBrk="0" fontAlgn="base" hangingPunct="0">
              <a:spcBef>
                <a:spcPct val="0"/>
              </a:spcBef>
              <a:spcAft>
                <a:spcPct val="0"/>
              </a:spcAft>
            </a:pPr>
            <a:endParaRPr lang="he-IL" sz="2400">
              <a:solidFill>
                <a:srgbClr val="000000"/>
              </a:solidFill>
            </a:endParaRPr>
          </a:p>
        </p:txBody>
      </p:sp>
      <p:sp>
        <p:nvSpPr>
          <p:cNvPr id="43014" name="Freeform 6"/>
          <p:cNvSpPr>
            <a:spLocks/>
          </p:cNvSpPr>
          <p:nvPr/>
        </p:nvSpPr>
        <p:spPr bwMode="white">
          <a:xfrm>
            <a:off x="0" y="2460625"/>
            <a:ext cx="12192000" cy="2497138"/>
          </a:xfrm>
          <a:custGeom>
            <a:avLst/>
            <a:gdLst>
              <a:gd name="T0" fmla="*/ 0 w 5760"/>
              <a:gd name="T1" fmla="*/ 0 h 1573"/>
              <a:gd name="T2" fmla="*/ 0 w 5760"/>
              <a:gd name="T3" fmla="*/ 351 h 1573"/>
              <a:gd name="T4" fmla="*/ 282 w 5760"/>
              <a:gd name="T5" fmla="*/ 357 h 1573"/>
              <a:gd name="T6" fmla="*/ 627 w 5760"/>
              <a:gd name="T7" fmla="*/ 363 h 1573"/>
              <a:gd name="T8" fmla="*/ 960 w 5760"/>
              <a:gd name="T9" fmla="*/ 375 h 1573"/>
              <a:gd name="T10" fmla="*/ 1218 w 5760"/>
              <a:gd name="T11" fmla="*/ 393 h 1573"/>
              <a:gd name="T12" fmla="*/ 1470 w 5760"/>
              <a:gd name="T13" fmla="*/ 411 h 1573"/>
              <a:gd name="T14" fmla="*/ 1746 w 5760"/>
              <a:gd name="T15" fmla="*/ 435 h 1573"/>
              <a:gd name="T16" fmla="*/ 2022 w 5760"/>
              <a:gd name="T17" fmla="*/ 462 h 1573"/>
              <a:gd name="T18" fmla="*/ 2340 w 5760"/>
              <a:gd name="T19" fmla="*/ 504 h 1573"/>
              <a:gd name="T20" fmla="*/ 2664 w 5760"/>
              <a:gd name="T21" fmla="*/ 549 h 1573"/>
              <a:gd name="T22" fmla="*/ 2952 w 5760"/>
              <a:gd name="T23" fmla="*/ 597 h 1573"/>
              <a:gd name="T24" fmla="*/ 3225 w 5760"/>
              <a:gd name="T25" fmla="*/ 648 h 1573"/>
              <a:gd name="T26" fmla="*/ 3513 w 5760"/>
              <a:gd name="T27" fmla="*/ 708 h 1573"/>
              <a:gd name="T28" fmla="*/ 3693 w 5760"/>
              <a:gd name="T29" fmla="*/ 750 h 1573"/>
              <a:gd name="T30" fmla="*/ 3936 w 5760"/>
              <a:gd name="T31" fmla="*/ 810 h 1573"/>
              <a:gd name="T32" fmla="*/ 4095 w 5760"/>
              <a:gd name="T33" fmla="*/ 855 h 1573"/>
              <a:gd name="T34" fmla="*/ 4281 w 5760"/>
              <a:gd name="T35" fmla="*/ 909 h 1573"/>
              <a:gd name="T36" fmla="*/ 4503 w 5760"/>
              <a:gd name="T37" fmla="*/ 981 h 1573"/>
              <a:gd name="T38" fmla="*/ 4704 w 5760"/>
              <a:gd name="T39" fmla="*/ 1053 h 1573"/>
              <a:gd name="T40" fmla="*/ 4911 w 5760"/>
              <a:gd name="T41" fmla="*/ 1131 h 1573"/>
              <a:gd name="T42" fmla="*/ 5073 w 5760"/>
              <a:gd name="T43" fmla="*/ 1197 h 1573"/>
              <a:gd name="T44" fmla="*/ 5256 w 5760"/>
              <a:gd name="T45" fmla="*/ 1281 h 1573"/>
              <a:gd name="T46" fmla="*/ 5475 w 5760"/>
              <a:gd name="T47" fmla="*/ 1401 h 1573"/>
              <a:gd name="T48" fmla="*/ 5628 w 5760"/>
              <a:gd name="T49" fmla="*/ 1482 h 1573"/>
              <a:gd name="T50" fmla="*/ 5759 w 5760"/>
              <a:gd name="T51" fmla="*/ 1572 h 1573"/>
              <a:gd name="T52" fmla="*/ 5759 w 5760"/>
              <a:gd name="T53" fmla="*/ 633 h 1573"/>
              <a:gd name="T54" fmla="*/ 5493 w 5760"/>
              <a:gd name="T55" fmla="*/ 570 h 1573"/>
              <a:gd name="T56" fmla="*/ 5214 w 5760"/>
              <a:gd name="T57" fmla="*/ 501 h 1573"/>
              <a:gd name="T58" fmla="*/ 4950 w 5760"/>
              <a:gd name="T59" fmla="*/ 444 h 1573"/>
              <a:gd name="T60" fmla="*/ 4701 w 5760"/>
              <a:gd name="T61" fmla="*/ 396 h 1573"/>
              <a:gd name="T62" fmla="*/ 4425 w 5760"/>
              <a:gd name="T63" fmla="*/ 348 h 1573"/>
              <a:gd name="T64" fmla="*/ 4110 w 5760"/>
              <a:gd name="T65" fmla="*/ 294 h 1573"/>
              <a:gd name="T66" fmla="*/ 3813 w 5760"/>
              <a:gd name="T67" fmla="*/ 252 h 1573"/>
              <a:gd name="T68" fmla="*/ 3549 w 5760"/>
              <a:gd name="T69" fmla="*/ 213 h 1573"/>
              <a:gd name="T70" fmla="*/ 3261 w 5760"/>
              <a:gd name="T71" fmla="*/ 183 h 1573"/>
              <a:gd name="T72" fmla="*/ 3015 w 5760"/>
              <a:gd name="T73" fmla="*/ 153 h 1573"/>
              <a:gd name="T74" fmla="*/ 2757 w 5760"/>
              <a:gd name="T75" fmla="*/ 129 h 1573"/>
              <a:gd name="T76" fmla="*/ 2520 w 5760"/>
              <a:gd name="T77" fmla="*/ 105 h 1573"/>
              <a:gd name="T78" fmla="*/ 2301 w 5760"/>
              <a:gd name="T79" fmla="*/ 87 h 1573"/>
              <a:gd name="T80" fmla="*/ 2013 w 5760"/>
              <a:gd name="T81" fmla="*/ 66 h 1573"/>
              <a:gd name="T82" fmla="*/ 1731 w 5760"/>
              <a:gd name="T83" fmla="*/ 48 h 1573"/>
              <a:gd name="T84" fmla="*/ 1524 w 5760"/>
              <a:gd name="T85" fmla="*/ 39 h 1573"/>
              <a:gd name="T86" fmla="*/ 1260 w 5760"/>
              <a:gd name="T87" fmla="*/ 27 h 1573"/>
              <a:gd name="T88" fmla="*/ 966 w 5760"/>
              <a:gd name="T89" fmla="*/ 15 h 1573"/>
              <a:gd name="T90" fmla="*/ 714 w 5760"/>
              <a:gd name="T91" fmla="*/ 12 h 1573"/>
              <a:gd name="T92" fmla="*/ 510 w 5760"/>
              <a:gd name="T93" fmla="*/ 6 h 1573"/>
              <a:gd name="T94" fmla="*/ 243 w 5760"/>
              <a:gd name="T95" fmla="*/ 0 h 1573"/>
              <a:gd name="T96" fmla="*/ 0 w 5760"/>
              <a:gd name="T97" fmla="*/ 0 h 1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760" h="1573">
                <a:moveTo>
                  <a:pt x="0" y="0"/>
                </a:moveTo>
                <a:lnTo>
                  <a:pt x="0" y="351"/>
                </a:lnTo>
                <a:lnTo>
                  <a:pt x="282" y="357"/>
                </a:lnTo>
                <a:lnTo>
                  <a:pt x="627" y="363"/>
                </a:lnTo>
                <a:lnTo>
                  <a:pt x="960" y="375"/>
                </a:lnTo>
                <a:lnTo>
                  <a:pt x="1218" y="393"/>
                </a:lnTo>
                <a:lnTo>
                  <a:pt x="1470" y="411"/>
                </a:lnTo>
                <a:lnTo>
                  <a:pt x="1746" y="435"/>
                </a:lnTo>
                <a:lnTo>
                  <a:pt x="2022" y="462"/>
                </a:lnTo>
                <a:lnTo>
                  <a:pt x="2340" y="504"/>
                </a:lnTo>
                <a:lnTo>
                  <a:pt x="2664" y="549"/>
                </a:lnTo>
                <a:lnTo>
                  <a:pt x="2952" y="597"/>
                </a:lnTo>
                <a:lnTo>
                  <a:pt x="3225" y="648"/>
                </a:lnTo>
                <a:lnTo>
                  <a:pt x="3513" y="708"/>
                </a:lnTo>
                <a:lnTo>
                  <a:pt x="3693" y="750"/>
                </a:lnTo>
                <a:lnTo>
                  <a:pt x="3936" y="810"/>
                </a:lnTo>
                <a:lnTo>
                  <a:pt x="4095" y="855"/>
                </a:lnTo>
                <a:lnTo>
                  <a:pt x="4281" y="909"/>
                </a:lnTo>
                <a:lnTo>
                  <a:pt x="4503" y="981"/>
                </a:lnTo>
                <a:lnTo>
                  <a:pt x="4704" y="1053"/>
                </a:lnTo>
                <a:lnTo>
                  <a:pt x="4911" y="1131"/>
                </a:lnTo>
                <a:lnTo>
                  <a:pt x="5073" y="1197"/>
                </a:lnTo>
                <a:lnTo>
                  <a:pt x="5256" y="1281"/>
                </a:lnTo>
                <a:lnTo>
                  <a:pt x="5475" y="1401"/>
                </a:lnTo>
                <a:lnTo>
                  <a:pt x="5628" y="1482"/>
                </a:lnTo>
                <a:lnTo>
                  <a:pt x="5759" y="1572"/>
                </a:lnTo>
                <a:lnTo>
                  <a:pt x="5759" y="633"/>
                </a:lnTo>
                <a:lnTo>
                  <a:pt x="5493" y="570"/>
                </a:lnTo>
                <a:lnTo>
                  <a:pt x="5214" y="501"/>
                </a:lnTo>
                <a:lnTo>
                  <a:pt x="4950" y="444"/>
                </a:lnTo>
                <a:lnTo>
                  <a:pt x="4701" y="396"/>
                </a:lnTo>
                <a:lnTo>
                  <a:pt x="4425" y="348"/>
                </a:lnTo>
                <a:lnTo>
                  <a:pt x="4110" y="294"/>
                </a:lnTo>
                <a:lnTo>
                  <a:pt x="3813" y="252"/>
                </a:lnTo>
                <a:lnTo>
                  <a:pt x="3549" y="213"/>
                </a:lnTo>
                <a:lnTo>
                  <a:pt x="3261" y="183"/>
                </a:lnTo>
                <a:lnTo>
                  <a:pt x="3015" y="153"/>
                </a:lnTo>
                <a:lnTo>
                  <a:pt x="2757" y="129"/>
                </a:lnTo>
                <a:lnTo>
                  <a:pt x="2520" y="105"/>
                </a:lnTo>
                <a:lnTo>
                  <a:pt x="2301" y="87"/>
                </a:lnTo>
                <a:lnTo>
                  <a:pt x="2013" y="66"/>
                </a:lnTo>
                <a:lnTo>
                  <a:pt x="1731" y="48"/>
                </a:lnTo>
                <a:lnTo>
                  <a:pt x="1524" y="39"/>
                </a:lnTo>
                <a:lnTo>
                  <a:pt x="1260" y="27"/>
                </a:lnTo>
                <a:lnTo>
                  <a:pt x="966" y="15"/>
                </a:lnTo>
                <a:lnTo>
                  <a:pt x="714" y="12"/>
                </a:lnTo>
                <a:lnTo>
                  <a:pt x="510" y="6"/>
                </a:lnTo>
                <a:lnTo>
                  <a:pt x="243" y="0"/>
                </a:lnTo>
                <a:lnTo>
                  <a:pt x="0" y="0"/>
                </a:lnTo>
              </a:path>
            </a:pathLst>
          </a:cu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ctr" rtl="0" eaLnBrk="0" fontAlgn="base" hangingPunct="0">
              <a:spcBef>
                <a:spcPct val="0"/>
              </a:spcBef>
              <a:spcAft>
                <a:spcPct val="0"/>
              </a:spcAft>
            </a:pPr>
            <a:endParaRPr lang="he-IL" sz="2400">
              <a:solidFill>
                <a:srgbClr val="000000"/>
              </a:solidFill>
            </a:endParaRPr>
          </a:p>
        </p:txBody>
      </p:sp>
      <p:sp>
        <p:nvSpPr>
          <p:cNvPr id="43015" name="Freeform 7"/>
          <p:cNvSpPr>
            <a:spLocks/>
          </p:cNvSpPr>
          <p:nvPr/>
        </p:nvSpPr>
        <p:spPr bwMode="white">
          <a:xfrm>
            <a:off x="0" y="1793876"/>
            <a:ext cx="12192000" cy="1539875"/>
          </a:xfrm>
          <a:custGeom>
            <a:avLst/>
            <a:gdLst>
              <a:gd name="T0" fmla="*/ 0 w 5760"/>
              <a:gd name="T1" fmla="*/ 0 h 970"/>
              <a:gd name="T2" fmla="*/ 0 w 5760"/>
              <a:gd name="T3" fmla="*/ 339 h 970"/>
              <a:gd name="T4" fmla="*/ 318 w 5760"/>
              <a:gd name="T5" fmla="*/ 342 h 970"/>
              <a:gd name="T6" fmla="*/ 591 w 5760"/>
              <a:gd name="T7" fmla="*/ 348 h 970"/>
              <a:gd name="T8" fmla="*/ 846 w 5760"/>
              <a:gd name="T9" fmla="*/ 354 h 970"/>
              <a:gd name="T10" fmla="*/ 1074 w 5760"/>
              <a:gd name="T11" fmla="*/ 360 h 970"/>
              <a:gd name="T12" fmla="*/ 1314 w 5760"/>
              <a:gd name="T13" fmla="*/ 366 h 970"/>
              <a:gd name="T14" fmla="*/ 1599 w 5760"/>
              <a:gd name="T15" fmla="*/ 381 h 970"/>
              <a:gd name="T16" fmla="*/ 1911 w 5760"/>
              <a:gd name="T17" fmla="*/ 399 h 970"/>
              <a:gd name="T18" fmla="*/ 2241 w 5760"/>
              <a:gd name="T19" fmla="*/ 420 h 970"/>
              <a:gd name="T20" fmla="*/ 2619 w 5760"/>
              <a:gd name="T21" fmla="*/ 453 h 970"/>
              <a:gd name="T22" fmla="*/ 2889 w 5760"/>
              <a:gd name="T23" fmla="*/ 477 h 970"/>
              <a:gd name="T24" fmla="*/ 3177 w 5760"/>
              <a:gd name="T25" fmla="*/ 507 h 970"/>
              <a:gd name="T26" fmla="*/ 3498 w 5760"/>
              <a:gd name="T27" fmla="*/ 543 h 970"/>
              <a:gd name="T28" fmla="*/ 3813 w 5760"/>
              <a:gd name="T29" fmla="*/ 585 h 970"/>
              <a:gd name="T30" fmla="*/ 4044 w 5760"/>
              <a:gd name="T31" fmla="*/ 618 h 970"/>
              <a:gd name="T32" fmla="*/ 4365 w 5760"/>
              <a:gd name="T33" fmla="*/ 669 h 970"/>
              <a:gd name="T34" fmla="*/ 4683 w 5760"/>
              <a:gd name="T35" fmla="*/ 726 h 970"/>
              <a:gd name="T36" fmla="*/ 4980 w 5760"/>
              <a:gd name="T37" fmla="*/ 786 h 970"/>
              <a:gd name="T38" fmla="*/ 5268 w 5760"/>
              <a:gd name="T39" fmla="*/ 846 h 970"/>
              <a:gd name="T40" fmla="*/ 5646 w 5760"/>
              <a:gd name="T41" fmla="*/ 942 h 970"/>
              <a:gd name="T42" fmla="*/ 5759 w 5760"/>
              <a:gd name="T43" fmla="*/ 969 h 970"/>
              <a:gd name="T44" fmla="*/ 5759 w 5760"/>
              <a:gd name="T45" fmla="*/ 0 h 970"/>
              <a:gd name="T46" fmla="*/ 0 w 5760"/>
              <a:gd name="T47" fmla="*/ 0 h 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760" h="970">
                <a:moveTo>
                  <a:pt x="0" y="0"/>
                </a:moveTo>
                <a:lnTo>
                  <a:pt x="0" y="339"/>
                </a:lnTo>
                <a:lnTo>
                  <a:pt x="318" y="342"/>
                </a:lnTo>
                <a:lnTo>
                  <a:pt x="591" y="348"/>
                </a:lnTo>
                <a:lnTo>
                  <a:pt x="846" y="354"/>
                </a:lnTo>
                <a:lnTo>
                  <a:pt x="1074" y="360"/>
                </a:lnTo>
                <a:lnTo>
                  <a:pt x="1314" y="366"/>
                </a:lnTo>
                <a:lnTo>
                  <a:pt x="1599" y="381"/>
                </a:lnTo>
                <a:lnTo>
                  <a:pt x="1911" y="399"/>
                </a:lnTo>
                <a:lnTo>
                  <a:pt x="2241" y="420"/>
                </a:lnTo>
                <a:lnTo>
                  <a:pt x="2619" y="453"/>
                </a:lnTo>
                <a:lnTo>
                  <a:pt x="2889" y="477"/>
                </a:lnTo>
                <a:lnTo>
                  <a:pt x="3177" y="507"/>
                </a:lnTo>
                <a:lnTo>
                  <a:pt x="3498" y="543"/>
                </a:lnTo>
                <a:lnTo>
                  <a:pt x="3813" y="585"/>
                </a:lnTo>
                <a:lnTo>
                  <a:pt x="4044" y="618"/>
                </a:lnTo>
                <a:lnTo>
                  <a:pt x="4365" y="669"/>
                </a:lnTo>
                <a:lnTo>
                  <a:pt x="4683" y="726"/>
                </a:lnTo>
                <a:lnTo>
                  <a:pt x="4980" y="786"/>
                </a:lnTo>
                <a:lnTo>
                  <a:pt x="5268" y="846"/>
                </a:lnTo>
                <a:lnTo>
                  <a:pt x="5646" y="942"/>
                </a:lnTo>
                <a:lnTo>
                  <a:pt x="5759" y="969"/>
                </a:lnTo>
                <a:lnTo>
                  <a:pt x="5759" y="0"/>
                </a:lnTo>
                <a:lnTo>
                  <a:pt x="0" y="0"/>
                </a:lnTo>
              </a:path>
            </a:pathLst>
          </a:cu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ctr" rtl="0" eaLnBrk="0" fontAlgn="base" hangingPunct="0">
              <a:spcBef>
                <a:spcPct val="0"/>
              </a:spcBef>
              <a:spcAft>
                <a:spcPct val="0"/>
              </a:spcAft>
            </a:pPr>
            <a:endParaRPr lang="he-IL" sz="2400">
              <a:solidFill>
                <a:srgbClr val="000000"/>
              </a:solidFill>
            </a:endParaRPr>
          </a:p>
        </p:txBody>
      </p:sp>
      <p:sp>
        <p:nvSpPr>
          <p:cNvPr id="43016" name="Freeform 8"/>
          <p:cNvSpPr>
            <a:spLocks/>
          </p:cNvSpPr>
          <p:nvPr/>
        </p:nvSpPr>
        <p:spPr bwMode="white">
          <a:xfrm>
            <a:off x="0" y="-20638"/>
            <a:ext cx="12192000" cy="1682751"/>
          </a:xfrm>
          <a:custGeom>
            <a:avLst/>
            <a:gdLst>
              <a:gd name="T0" fmla="*/ 0 w 5760"/>
              <a:gd name="T1" fmla="*/ 753 h 1060"/>
              <a:gd name="T2" fmla="*/ 0 w 5760"/>
              <a:gd name="T3" fmla="*/ 1059 h 1060"/>
              <a:gd name="T4" fmla="*/ 5759 w 5760"/>
              <a:gd name="T5" fmla="*/ 1059 h 1060"/>
              <a:gd name="T6" fmla="*/ 5759 w 5760"/>
              <a:gd name="T7" fmla="*/ 0 h 1060"/>
              <a:gd name="T8" fmla="*/ 5430 w 5760"/>
              <a:gd name="T9" fmla="*/ 0 h 1060"/>
              <a:gd name="T10" fmla="*/ 5298 w 5760"/>
              <a:gd name="T11" fmla="*/ 84 h 1060"/>
              <a:gd name="T12" fmla="*/ 5136 w 5760"/>
              <a:gd name="T13" fmla="*/ 159 h 1060"/>
              <a:gd name="T14" fmla="*/ 4968 w 5760"/>
              <a:gd name="T15" fmla="*/ 222 h 1060"/>
              <a:gd name="T16" fmla="*/ 4812 w 5760"/>
              <a:gd name="T17" fmla="*/ 267 h 1060"/>
              <a:gd name="T18" fmla="*/ 4626 w 5760"/>
              <a:gd name="T19" fmla="*/ 324 h 1060"/>
              <a:gd name="T20" fmla="*/ 4440 w 5760"/>
              <a:gd name="T21" fmla="*/ 366 h 1060"/>
              <a:gd name="T22" fmla="*/ 4230 w 5760"/>
              <a:gd name="T23" fmla="*/ 414 h 1060"/>
              <a:gd name="T24" fmla="*/ 3939 w 5760"/>
              <a:gd name="T25" fmla="*/ 468 h 1060"/>
              <a:gd name="T26" fmla="*/ 3711 w 5760"/>
              <a:gd name="T27" fmla="*/ 504 h 1060"/>
              <a:gd name="T28" fmla="*/ 3441 w 5760"/>
              <a:gd name="T29" fmla="*/ 543 h 1060"/>
              <a:gd name="T30" fmla="*/ 3189 w 5760"/>
              <a:gd name="T31" fmla="*/ 579 h 1060"/>
              <a:gd name="T32" fmla="*/ 2925 w 5760"/>
              <a:gd name="T33" fmla="*/ 606 h 1060"/>
              <a:gd name="T34" fmla="*/ 2679 w 5760"/>
              <a:gd name="T35" fmla="*/ 633 h 1060"/>
              <a:gd name="T36" fmla="*/ 2418 w 5760"/>
              <a:gd name="T37" fmla="*/ 654 h 1060"/>
              <a:gd name="T38" fmla="*/ 2142 w 5760"/>
              <a:gd name="T39" fmla="*/ 675 h 1060"/>
              <a:gd name="T40" fmla="*/ 1896 w 5760"/>
              <a:gd name="T41" fmla="*/ 693 h 1060"/>
              <a:gd name="T42" fmla="*/ 1647 w 5760"/>
              <a:gd name="T43" fmla="*/ 708 h 1060"/>
              <a:gd name="T44" fmla="*/ 1404 w 5760"/>
              <a:gd name="T45" fmla="*/ 720 h 1060"/>
              <a:gd name="T46" fmla="*/ 1170 w 5760"/>
              <a:gd name="T47" fmla="*/ 732 h 1060"/>
              <a:gd name="T48" fmla="*/ 906 w 5760"/>
              <a:gd name="T49" fmla="*/ 738 h 1060"/>
              <a:gd name="T50" fmla="*/ 534 w 5760"/>
              <a:gd name="T51" fmla="*/ 747 h 1060"/>
              <a:gd name="T52" fmla="*/ 201 w 5760"/>
              <a:gd name="T53" fmla="*/ 753 h 1060"/>
              <a:gd name="T54" fmla="*/ 0 w 5760"/>
              <a:gd name="T55" fmla="*/ 753 h 10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760" h="1060">
                <a:moveTo>
                  <a:pt x="0" y="753"/>
                </a:moveTo>
                <a:lnTo>
                  <a:pt x="0" y="1059"/>
                </a:lnTo>
                <a:lnTo>
                  <a:pt x="5759" y="1059"/>
                </a:lnTo>
                <a:lnTo>
                  <a:pt x="5759" y="0"/>
                </a:lnTo>
                <a:lnTo>
                  <a:pt x="5430" y="0"/>
                </a:lnTo>
                <a:lnTo>
                  <a:pt x="5298" y="84"/>
                </a:lnTo>
                <a:lnTo>
                  <a:pt x="5136" y="159"/>
                </a:lnTo>
                <a:lnTo>
                  <a:pt x="4968" y="222"/>
                </a:lnTo>
                <a:lnTo>
                  <a:pt x="4812" y="267"/>
                </a:lnTo>
                <a:lnTo>
                  <a:pt x="4626" y="324"/>
                </a:lnTo>
                <a:lnTo>
                  <a:pt x="4440" y="366"/>
                </a:lnTo>
                <a:lnTo>
                  <a:pt x="4230" y="414"/>
                </a:lnTo>
                <a:lnTo>
                  <a:pt x="3939" y="468"/>
                </a:lnTo>
                <a:lnTo>
                  <a:pt x="3711" y="504"/>
                </a:lnTo>
                <a:lnTo>
                  <a:pt x="3441" y="543"/>
                </a:lnTo>
                <a:lnTo>
                  <a:pt x="3189" y="579"/>
                </a:lnTo>
                <a:lnTo>
                  <a:pt x="2925" y="606"/>
                </a:lnTo>
                <a:lnTo>
                  <a:pt x="2679" y="633"/>
                </a:lnTo>
                <a:lnTo>
                  <a:pt x="2418" y="654"/>
                </a:lnTo>
                <a:lnTo>
                  <a:pt x="2142" y="675"/>
                </a:lnTo>
                <a:lnTo>
                  <a:pt x="1896" y="693"/>
                </a:lnTo>
                <a:lnTo>
                  <a:pt x="1647" y="708"/>
                </a:lnTo>
                <a:lnTo>
                  <a:pt x="1404" y="720"/>
                </a:lnTo>
                <a:lnTo>
                  <a:pt x="1170" y="732"/>
                </a:lnTo>
                <a:lnTo>
                  <a:pt x="906" y="738"/>
                </a:lnTo>
                <a:lnTo>
                  <a:pt x="534" y="747"/>
                </a:lnTo>
                <a:lnTo>
                  <a:pt x="201" y="753"/>
                </a:lnTo>
                <a:lnTo>
                  <a:pt x="0" y="753"/>
                </a:lnTo>
              </a:path>
            </a:pathLst>
          </a:cu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ctr" rtl="0" eaLnBrk="0" fontAlgn="base" hangingPunct="0">
              <a:spcBef>
                <a:spcPct val="0"/>
              </a:spcBef>
              <a:spcAft>
                <a:spcPct val="0"/>
              </a:spcAft>
            </a:pPr>
            <a:endParaRPr lang="he-IL" sz="2400">
              <a:solidFill>
                <a:srgbClr val="000000"/>
              </a:solidFill>
            </a:endParaRPr>
          </a:p>
        </p:txBody>
      </p:sp>
      <p:sp>
        <p:nvSpPr>
          <p:cNvPr id="43017" name="Freeform 9"/>
          <p:cNvSpPr>
            <a:spLocks/>
          </p:cNvSpPr>
          <p:nvPr/>
        </p:nvSpPr>
        <p:spPr bwMode="white">
          <a:xfrm>
            <a:off x="0" y="-20638"/>
            <a:ext cx="11184467" cy="1068388"/>
          </a:xfrm>
          <a:custGeom>
            <a:avLst/>
            <a:gdLst>
              <a:gd name="T0" fmla="*/ 0 w 5284"/>
              <a:gd name="T1" fmla="*/ 366 h 673"/>
              <a:gd name="T2" fmla="*/ 0 w 5284"/>
              <a:gd name="T3" fmla="*/ 672 h 673"/>
              <a:gd name="T4" fmla="*/ 303 w 5284"/>
              <a:gd name="T5" fmla="*/ 672 h 673"/>
              <a:gd name="T6" fmla="*/ 723 w 5284"/>
              <a:gd name="T7" fmla="*/ 663 h 673"/>
              <a:gd name="T8" fmla="*/ 1020 w 5284"/>
              <a:gd name="T9" fmla="*/ 654 h 673"/>
              <a:gd name="T10" fmla="*/ 1302 w 5284"/>
              <a:gd name="T11" fmla="*/ 642 h 673"/>
              <a:gd name="T12" fmla="*/ 1554 w 5284"/>
              <a:gd name="T13" fmla="*/ 630 h 673"/>
              <a:gd name="T14" fmla="*/ 1779 w 5284"/>
              <a:gd name="T15" fmla="*/ 615 h 673"/>
              <a:gd name="T16" fmla="*/ 1962 w 5284"/>
              <a:gd name="T17" fmla="*/ 606 h 673"/>
              <a:gd name="T18" fmla="*/ 2193 w 5284"/>
              <a:gd name="T19" fmla="*/ 588 h 673"/>
              <a:gd name="T20" fmla="*/ 2448 w 5284"/>
              <a:gd name="T21" fmla="*/ 570 h 673"/>
              <a:gd name="T22" fmla="*/ 2700 w 5284"/>
              <a:gd name="T23" fmla="*/ 546 h 673"/>
              <a:gd name="T24" fmla="*/ 2904 w 5284"/>
              <a:gd name="T25" fmla="*/ 528 h 673"/>
              <a:gd name="T26" fmla="*/ 3138 w 5284"/>
              <a:gd name="T27" fmla="*/ 498 h 673"/>
              <a:gd name="T28" fmla="*/ 3324 w 5284"/>
              <a:gd name="T29" fmla="*/ 474 h 673"/>
              <a:gd name="T30" fmla="*/ 3534 w 5284"/>
              <a:gd name="T31" fmla="*/ 447 h 673"/>
              <a:gd name="T32" fmla="*/ 3735 w 5284"/>
              <a:gd name="T33" fmla="*/ 420 h 673"/>
              <a:gd name="T34" fmla="*/ 3933 w 5284"/>
              <a:gd name="T35" fmla="*/ 384 h 673"/>
              <a:gd name="T36" fmla="*/ 4116 w 5284"/>
              <a:gd name="T37" fmla="*/ 351 h 673"/>
              <a:gd name="T38" fmla="*/ 4266 w 5284"/>
              <a:gd name="T39" fmla="*/ 318 h 673"/>
              <a:gd name="T40" fmla="*/ 4446 w 5284"/>
              <a:gd name="T41" fmla="*/ 279 h 673"/>
              <a:gd name="T42" fmla="*/ 4620 w 5284"/>
              <a:gd name="T43" fmla="*/ 237 h 673"/>
              <a:gd name="T44" fmla="*/ 4779 w 5284"/>
              <a:gd name="T45" fmla="*/ 192 h 673"/>
              <a:gd name="T46" fmla="*/ 4920 w 5284"/>
              <a:gd name="T47" fmla="*/ 147 h 673"/>
              <a:gd name="T48" fmla="*/ 5085 w 5284"/>
              <a:gd name="T49" fmla="*/ 90 h 673"/>
              <a:gd name="T50" fmla="*/ 5193 w 5284"/>
              <a:gd name="T51" fmla="*/ 42 h 673"/>
              <a:gd name="T52" fmla="*/ 5283 w 5284"/>
              <a:gd name="T53" fmla="*/ 0 h 673"/>
              <a:gd name="T54" fmla="*/ 3201 w 5284"/>
              <a:gd name="T55" fmla="*/ 0 h 673"/>
              <a:gd name="T56" fmla="*/ 2982 w 5284"/>
              <a:gd name="T57" fmla="*/ 57 h 673"/>
              <a:gd name="T58" fmla="*/ 2775 w 5284"/>
              <a:gd name="T59" fmla="*/ 108 h 673"/>
              <a:gd name="T60" fmla="*/ 2562 w 5284"/>
              <a:gd name="T61" fmla="*/ 150 h 673"/>
              <a:gd name="T62" fmla="*/ 2397 w 5284"/>
              <a:gd name="T63" fmla="*/ 183 h 673"/>
              <a:gd name="T64" fmla="*/ 2205 w 5284"/>
              <a:gd name="T65" fmla="*/ 213 h 673"/>
              <a:gd name="T66" fmla="*/ 2001 w 5284"/>
              <a:gd name="T67" fmla="*/ 243 h 673"/>
              <a:gd name="T68" fmla="*/ 1776 w 5284"/>
              <a:gd name="T69" fmla="*/ 273 h 673"/>
              <a:gd name="T70" fmla="*/ 1536 w 5284"/>
              <a:gd name="T71" fmla="*/ 297 h 673"/>
              <a:gd name="T72" fmla="*/ 1344 w 5284"/>
              <a:gd name="T73" fmla="*/ 312 h 673"/>
              <a:gd name="T74" fmla="*/ 1134 w 5284"/>
              <a:gd name="T75" fmla="*/ 330 h 673"/>
              <a:gd name="T76" fmla="*/ 921 w 5284"/>
              <a:gd name="T77" fmla="*/ 342 h 673"/>
              <a:gd name="T78" fmla="*/ 696 w 5284"/>
              <a:gd name="T79" fmla="*/ 354 h 673"/>
              <a:gd name="T80" fmla="*/ 501 w 5284"/>
              <a:gd name="T81" fmla="*/ 360 h 673"/>
              <a:gd name="T82" fmla="*/ 279 w 5284"/>
              <a:gd name="T83" fmla="*/ 366 h 673"/>
              <a:gd name="T84" fmla="*/ 99 w 5284"/>
              <a:gd name="T85" fmla="*/ 369 h 673"/>
              <a:gd name="T86" fmla="*/ 0 w 5284"/>
              <a:gd name="T87" fmla="*/ 366 h 6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284" h="673">
                <a:moveTo>
                  <a:pt x="0" y="366"/>
                </a:moveTo>
                <a:lnTo>
                  <a:pt x="0" y="672"/>
                </a:lnTo>
                <a:lnTo>
                  <a:pt x="303" y="672"/>
                </a:lnTo>
                <a:lnTo>
                  <a:pt x="723" y="663"/>
                </a:lnTo>
                <a:lnTo>
                  <a:pt x="1020" y="654"/>
                </a:lnTo>
                <a:lnTo>
                  <a:pt x="1302" y="642"/>
                </a:lnTo>
                <a:lnTo>
                  <a:pt x="1554" y="630"/>
                </a:lnTo>
                <a:lnTo>
                  <a:pt x="1779" y="615"/>
                </a:lnTo>
                <a:lnTo>
                  <a:pt x="1962" y="606"/>
                </a:lnTo>
                <a:lnTo>
                  <a:pt x="2193" y="588"/>
                </a:lnTo>
                <a:lnTo>
                  <a:pt x="2448" y="570"/>
                </a:lnTo>
                <a:lnTo>
                  <a:pt x="2700" y="546"/>
                </a:lnTo>
                <a:lnTo>
                  <a:pt x="2904" y="528"/>
                </a:lnTo>
                <a:lnTo>
                  <a:pt x="3138" y="498"/>
                </a:lnTo>
                <a:lnTo>
                  <a:pt x="3324" y="474"/>
                </a:lnTo>
                <a:lnTo>
                  <a:pt x="3534" y="447"/>
                </a:lnTo>
                <a:lnTo>
                  <a:pt x="3735" y="420"/>
                </a:lnTo>
                <a:lnTo>
                  <a:pt x="3933" y="384"/>
                </a:lnTo>
                <a:lnTo>
                  <a:pt x="4116" y="351"/>
                </a:lnTo>
                <a:lnTo>
                  <a:pt x="4266" y="318"/>
                </a:lnTo>
                <a:lnTo>
                  <a:pt x="4446" y="279"/>
                </a:lnTo>
                <a:lnTo>
                  <a:pt x="4620" y="237"/>
                </a:lnTo>
                <a:lnTo>
                  <a:pt x="4779" y="192"/>
                </a:lnTo>
                <a:lnTo>
                  <a:pt x="4920" y="147"/>
                </a:lnTo>
                <a:lnTo>
                  <a:pt x="5085" y="90"/>
                </a:lnTo>
                <a:lnTo>
                  <a:pt x="5193" y="42"/>
                </a:lnTo>
                <a:lnTo>
                  <a:pt x="5283" y="0"/>
                </a:lnTo>
                <a:lnTo>
                  <a:pt x="3201" y="0"/>
                </a:lnTo>
                <a:lnTo>
                  <a:pt x="2982" y="57"/>
                </a:lnTo>
                <a:lnTo>
                  <a:pt x="2775" y="108"/>
                </a:lnTo>
                <a:lnTo>
                  <a:pt x="2562" y="150"/>
                </a:lnTo>
                <a:lnTo>
                  <a:pt x="2397" y="183"/>
                </a:lnTo>
                <a:lnTo>
                  <a:pt x="2205" y="213"/>
                </a:lnTo>
                <a:lnTo>
                  <a:pt x="2001" y="243"/>
                </a:lnTo>
                <a:lnTo>
                  <a:pt x="1776" y="273"/>
                </a:lnTo>
                <a:lnTo>
                  <a:pt x="1536" y="297"/>
                </a:lnTo>
                <a:lnTo>
                  <a:pt x="1344" y="312"/>
                </a:lnTo>
                <a:lnTo>
                  <a:pt x="1134" y="330"/>
                </a:lnTo>
                <a:lnTo>
                  <a:pt x="921" y="342"/>
                </a:lnTo>
                <a:lnTo>
                  <a:pt x="696" y="354"/>
                </a:lnTo>
                <a:lnTo>
                  <a:pt x="501" y="360"/>
                </a:lnTo>
                <a:lnTo>
                  <a:pt x="279" y="366"/>
                </a:lnTo>
                <a:lnTo>
                  <a:pt x="99" y="369"/>
                </a:lnTo>
                <a:lnTo>
                  <a:pt x="0" y="366"/>
                </a:lnTo>
              </a:path>
            </a:pathLst>
          </a:cu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ctr" rtl="0" eaLnBrk="0" fontAlgn="base" hangingPunct="0">
              <a:spcBef>
                <a:spcPct val="0"/>
              </a:spcBef>
              <a:spcAft>
                <a:spcPct val="0"/>
              </a:spcAft>
            </a:pPr>
            <a:endParaRPr lang="he-IL" sz="2400">
              <a:solidFill>
                <a:srgbClr val="000000"/>
              </a:solidFill>
            </a:endParaRPr>
          </a:p>
        </p:txBody>
      </p:sp>
      <p:sp>
        <p:nvSpPr>
          <p:cNvPr id="43018" name="Freeform 10"/>
          <p:cNvSpPr>
            <a:spLocks/>
          </p:cNvSpPr>
          <p:nvPr/>
        </p:nvSpPr>
        <p:spPr bwMode="white">
          <a:xfrm>
            <a:off x="0" y="-20638"/>
            <a:ext cx="6104467" cy="454026"/>
          </a:xfrm>
          <a:custGeom>
            <a:avLst/>
            <a:gdLst>
              <a:gd name="T0" fmla="*/ 0 w 2884"/>
              <a:gd name="T1" fmla="*/ 0 h 286"/>
              <a:gd name="T2" fmla="*/ 0 w 2884"/>
              <a:gd name="T3" fmla="*/ 285 h 286"/>
              <a:gd name="T4" fmla="*/ 192 w 2884"/>
              <a:gd name="T5" fmla="*/ 285 h 286"/>
              <a:gd name="T6" fmla="*/ 384 w 2884"/>
              <a:gd name="T7" fmla="*/ 282 h 286"/>
              <a:gd name="T8" fmla="*/ 579 w 2884"/>
              <a:gd name="T9" fmla="*/ 276 h 286"/>
              <a:gd name="T10" fmla="*/ 789 w 2884"/>
              <a:gd name="T11" fmla="*/ 267 h 286"/>
              <a:gd name="T12" fmla="*/ 999 w 2884"/>
              <a:gd name="T13" fmla="*/ 258 h 286"/>
              <a:gd name="T14" fmla="*/ 1161 w 2884"/>
              <a:gd name="T15" fmla="*/ 246 h 286"/>
              <a:gd name="T16" fmla="*/ 1302 w 2884"/>
              <a:gd name="T17" fmla="*/ 234 h 286"/>
              <a:gd name="T18" fmla="*/ 1458 w 2884"/>
              <a:gd name="T19" fmla="*/ 222 h 286"/>
              <a:gd name="T20" fmla="*/ 1665 w 2884"/>
              <a:gd name="T21" fmla="*/ 201 h 286"/>
              <a:gd name="T22" fmla="*/ 1992 w 2884"/>
              <a:gd name="T23" fmla="*/ 159 h 286"/>
              <a:gd name="T24" fmla="*/ 2301 w 2884"/>
              <a:gd name="T25" fmla="*/ 117 h 286"/>
              <a:gd name="T26" fmla="*/ 2604 w 2884"/>
              <a:gd name="T27" fmla="*/ 60 h 286"/>
              <a:gd name="T28" fmla="*/ 2883 w 2884"/>
              <a:gd name="T29" fmla="*/ 0 h 286"/>
              <a:gd name="T30" fmla="*/ 0 w 2884"/>
              <a:gd name="T31" fmla="*/ 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84" h="286">
                <a:moveTo>
                  <a:pt x="0" y="0"/>
                </a:moveTo>
                <a:lnTo>
                  <a:pt x="0" y="285"/>
                </a:lnTo>
                <a:lnTo>
                  <a:pt x="192" y="285"/>
                </a:lnTo>
                <a:lnTo>
                  <a:pt x="384" y="282"/>
                </a:lnTo>
                <a:lnTo>
                  <a:pt x="579" y="276"/>
                </a:lnTo>
                <a:lnTo>
                  <a:pt x="789" y="267"/>
                </a:lnTo>
                <a:lnTo>
                  <a:pt x="999" y="258"/>
                </a:lnTo>
                <a:lnTo>
                  <a:pt x="1161" y="246"/>
                </a:lnTo>
                <a:lnTo>
                  <a:pt x="1302" y="234"/>
                </a:lnTo>
                <a:lnTo>
                  <a:pt x="1458" y="222"/>
                </a:lnTo>
                <a:lnTo>
                  <a:pt x="1665" y="201"/>
                </a:lnTo>
                <a:lnTo>
                  <a:pt x="1992" y="159"/>
                </a:lnTo>
                <a:lnTo>
                  <a:pt x="2301" y="117"/>
                </a:lnTo>
                <a:lnTo>
                  <a:pt x="2604" y="60"/>
                </a:lnTo>
                <a:lnTo>
                  <a:pt x="2883" y="0"/>
                </a:lnTo>
                <a:lnTo>
                  <a:pt x="0" y="0"/>
                </a:lnTo>
              </a:path>
            </a:pathLst>
          </a:cu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ctr" rtl="0" eaLnBrk="0" fontAlgn="base" hangingPunct="0">
              <a:spcBef>
                <a:spcPct val="0"/>
              </a:spcBef>
              <a:spcAft>
                <a:spcPct val="0"/>
              </a:spcAft>
            </a:pPr>
            <a:endParaRPr lang="he-IL" sz="2400">
              <a:solidFill>
                <a:srgbClr val="000000"/>
              </a:solidFill>
            </a:endParaRPr>
          </a:p>
        </p:txBody>
      </p:sp>
      <p:sp>
        <p:nvSpPr>
          <p:cNvPr id="43019" name="Rectangle 11"/>
          <p:cNvSpPr>
            <a:spLocks noGrp="1" noChangeArrowheads="1"/>
          </p:cNvSpPr>
          <p:nvPr>
            <p:ph type="ctrTitle"/>
          </p:nvPr>
        </p:nvSpPr>
        <p:spPr>
          <a:xfrm>
            <a:off x="914400" y="2286000"/>
            <a:ext cx="10363200" cy="1143000"/>
          </a:xfrm>
        </p:spPr>
        <p:txBody>
          <a:bodyPr/>
          <a:lstStyle>
            <a:lvl1pPr>
              <a:defRPr/>
            </a:lvl1pPr>
          </a:lstStyle>
          <a:p>
            <a:pPr lvl="0"/>
            <a:r>
              <a:rPr lang="en-US" altLang="he-IL" noProof="0"/>
              <a:t>Click to edit Master title style</a:t>
            </a:r>
          </a:p>
        </p:txBody>
      </p:sp>
      <p:sp>
        <p:nvSpPr>
          <p:cNvPr id="43020" name="Rectangle 12"/>
          <p:cNvSpPr>
            <a:spLocks noGrp="1" noChangeArrowheads="1"/>
          </p:cNvSpPr>
          <p:nvPr>
            <p:ph type="subTitle" idx="1"/>
          </p:nvPr>
        </p:nvSpPr>
        <p:spPr>
          <a:xfrm>
            <a:off x="1828800" y="3886200"/>
            <a:ext cx="8534400" cy="1752600"/>
          </a:xfrm>
        </p:spPr>
        <p:txBody>
          <a:bodyPr/>
          <a:lstStyle>
            <a:lvl1pPr marL="0" indent="0" algn="ctr">
              <a:defRPr/>
            </a:lvl1pPr>
          </a:lstStyle>
          <a:p>
            <a:pPr lvl="0"/>
            <a:r>
              <a:rPr lang="en-US" altLang="he-IL" noProof="0"/>
              <a:t>Click to edit Master subtitle style</a:t>
            </a:r>
          </a:p>
        </p:txBody>
      </p:sp>
      <p:sp>
        <p:nvSpPr>
          <p:cNvPr id="43021" name="Rectangle 13"/>
          <p:cNvSpPr>
            <a:spLocks noGrp="1" noChangeArrowheads="1"/>
          </p:cNvSpPr>
          <p:nvPr>
            <p:ph type="dt" sz="half" idx="2"/>
          </p:nvPr>
        </p:nvSpPr>
        <p:spPr>
          <a:xfrm>
            <a:off x="914400" y="6248400"/>
            <a:ext cx="2540000" cy="457200"/>
          </a:xfrm>
        </p:spPr>
        <p:txBody>
          <a:bodyPr/>
          <a:lstStyle>
            <a:lvl1pPr>
              <a:defRPr>
                <a:solidFill>
                  <a:schemeClr val="tx1"/>
                </a:solidFill>
              </a:defRPr>
            </a:lvl1pPr>
          </a:lstStyle>
          <a:p>
            <a:endParaRPr lang="en-US" altLang="he-IL">
              <a:solidFill>
                <a:srgbClr val="000000"/>
              </a:solidFill>
            </a:endParaRPr>
          </a:p>
        </p:txBody>
      </p:sp>
      <p:sp>
        <p:nvSpPr>
          <p:cNvPr id="43022" name="Rectangle 14"/>
          <p:cNvSpPr>
            <a:spLocks noGrp="1" noChangeArrowheads="1"/>
          </p:cNvSpPr>
          <p:nvPr>
            <p:ph type="ftr" sz="quarter" idx="3"/>
          </p:nvPr>
        </p:nvSpPr>
        <p:spPr>
          <a:xfrm>
            <a:off x="4165600" y="6248400"/>
            <a:ext cx="4330667" cy="457200"/>
          </a:xfrm>
        </p:spPr>
        <p:txBody>
          <a:bodyPr/>
          <a:lstStyle>
            <a:lvl1pPr>
              <a:defRPr/>
            </a:lvl1pPr>
          </a:lstStyle>
          <a:p>
            <a:r>
              <a:rPr lang="en-US" altLang="he-IL" dirty="0">
                <a:solidFill>
                  <a:srgbClr val="000000"/>
                </a:solidFill>
              </a:rPr>
              <a:t>Machine Learning, Prof. Lior Rokach, Ben-Gurion University</a:t>
            </a:r>
          </a:p>
        </p:txBody>
      </p:sp>
      <p:sp>
        <p:nvSpPr>
          <p:cNvPr id="43023" name="Rectangle 15"/>
          <p:cNvSpPr>
            <a:spLocks noGrp="1" noChangeArrowheads="1"/>
          </p:cNvSpPr>
          <p:nvPr>
            <p:ph type="sldNum" sz="quarter" idx="4"/>
          </p:nvPr>
        </p:nvSpPr>
        <p:spPr>
          <a:xfrm>
            <a:off x="8737600" y="6248400"/>
            <a:ext cx="2540000" cy="457200"/>
          </a:xfrm>
        </p:spPr>
        <p:txBody>
          <a:bodyPr/>
          <a:lstStyle>
            <a:lvl1pPr>
              <a:defRPr/>
            </a:lvl1pPr>
          </a:lstStyle>
          <a:p>
            <a:fld id="{C5A83A43-70D1-4D89-AA01-256AA0BF0A89}" type="slidenum">
              <a:rPr lang="he-IL" altLang="he-IL">
                <a:solidFill>
                  <a:srgbClr val="000000"/>
                </a:solidFill>
              </a:rPr>
              <a:pPr/>
              <a:t>‹#›</a:t>
            </a:fld>
            <a:endParaRPr lang="en-US" altLang="he-IL">
              <a:solidFill>
                <a:srgbClr val="000000"/>
              </a:solidFill>
            </a:endParaRPr>
          </a:p>
        </p:txBody>
      </p:sp>
    </p:spTree>
    <p:extLst>
      <p:ext uri="{BB962C8B-B14F-4D97-AF65-F5344CB8AC3E}">
        <p14:creationId xmlns:p14="http://schemas.microsoft.com/office/powerpoint/2010/main" val="129145394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1000"/>
                                  </p:stCondLst>
                                  <p:childTnLst>
                                    <p:set>
                                      <p:cBhvr>
                                        <p:cTn id="6" dur="1" fill="hold">
                                          <p:stCondLst>
                                            <p:cond delay="0"/>
                                          </p:stCondLst>
                                        </p:cTn>
                                        <p:tgtEl>
                                          <p:spTgt spid="43010"/>
                                        </p:tgtEl>
                                        <p:attrNameLst>
                                          <p:attrName>style.visibility</p:attrName>
                                        </p:attrNameLst>
                                      </p:cBhvr>
                                      <p:to>
                                        <p:strVal val="visible"/>
                                      </p:to>
                                    </p:set>
                                    <p:anim calcmode="lin" valueType="num">
                                      <p:cBhvr additive="base">
                                        <p:cTn id="7" dur="500" fill="hold"/>
                                        <p:tgtEl>
                                          <p:spTgt spid="43010"/>
                                        </p:tgtEl>
                                        <p:attrNameLst>
                                          <p:attrName>ppt_x</p:attrName>
                                        </p:attrNameLst>
                                      </p:cBhvr>
                                      <p:tavLst>
                                        <p:tav tm="0">
                                          <p:val>
                                            <p:strVal val="0-#ppt_w/2"/>
                                          </p:val>
                                        </p:tav>
                                        <p:tav tm="100000">
                                          <p:val>
                                            <p:strVal val="#ppt_x"/>
                                          </p:val>
                                        </p:tav>
                                      </p:tavLst>
                                    </p:anim>
                                    <p:anim calcmode="lin" valueType="num">
                                      <p:cBhvr additive="base">
                                        <p:cTn id="8" dur="500" fill="hold"/>
                                        <p:tgtEl>
                                          <p:spTgt spid="43010"/>
                                        </p:tgtEl>
                                        <p:attrNameLst>
                                          <p:attrName>ppt_y</p:attrName>
                                        </p:attrNameLst>
                                      </p:cBhvr>
                                      <p:tavLst>
                                        <p:tav tm="0">
                                          <p:val>
                                            <p:strVal val="#ppt_y"/>
                                          </p:val>
                                        </p:tav>
                                        <p:tav tm="100000">
                                          <p:val>
                                            <p:strVal val="#ppt_y"/>
                                          </p:val>
                                        </p:tav>
                                      </p:tavLst>
                                    </p:anim>
                                  </p:childTnLst>
                                  <p:subTnLst>
                                    <p:set>
                                      <p:cBhvr override="childStyle">
                                        <p:cTn dur="1" fill="hold" display="0" masterRel="sameClick" afterEffect="1">
                                          <p:stCondLst>
                                            <p:cond evt="end" delay="0">
                                              <p:tn val="5"/>
                                            </p:cond>
                                          </p:stCondLst>
                                        </p:cTn>
                                        <p:tgtEl>
                                          <p:spTgt spid="43010"/>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010"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he-IL"/>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he-IL" dirty="0"/>
          </a:p>
        </p:txBody>
      </p:sp>
      <p:sp>
        <p:nvSpPr>
          <p:cNvPr id="4" name="Date Placeholder 3"/>
          <p:cNvSpPr>
            <a:spLocks noGrp="1"/>
          </p:cNvSpPr>
          <p:nvPr>
            <p:ph type="dt" sz="half" idx="10"/>
          </p:nvPr>
        </p:nvSpPr>
        <p:spPr/>
        <p:txBody>
          <a:bodyPr/>
          <a:lstStyle>
            <a:lvl1pPr>
              <a:defRPr/>
            </a:lvl1pPr>
          </a:lstStyle>
          <a:p>
            <a:endParaRPr lang="en-US" altLang="he-IL"/>
          </a:p>
        </p:txBody>
      </p:sp>
      <p:sp>
        <p:nvSpPr>
          <p:cNvPr id="5" name="Slide Number Placeholder 4"/>
          <p:cNvSpPr>
            <a:spLocks noGrp="1"/>
          </p:cNvSpPr>
          <p:nvPr>
            <p:ph type="sldNum" sz="quarter" idx="11"/>
          </p:nvPr>
        </p:nvSpPr>
        <p:spPr/>
        <p:txBody>
          <a:bodyPr/>
          <a:lstStyle>
            <a:lvl1pPr>
              <a:defRPr/>
            </a:lvl1pPr>
          </a:lstStyle>
          <a:p>
            <a:fld id="{696B7141-94EC-4942-ABAF-84683D70C645}" type="slidenum">
              <a:rPr lang="he-IL" altLang="he-IL">
                <a:solidFill>
                  <a:srgbClr val="000000"/>
                </a:solidFill>
              </a:rPr>
              <a:pPr/>
              <a:t>‹#›</a:t>
            </a:fld>
            <a:endParaRPr lang="en-US" altLang="he-IL">
              <a:solidFill>
                <a:srgbClr val="000000"/>
              </a:solidFill>
            </a:endParaRPr>
          </a:p>
        </p:txBody>
      </p:sp>
      <p:sp>
        <p:nvSpPr>
          <p:cNvPr id="6" name="Footer Placeholder 5"/>
          <p:cNvSpPr>
            <a:spLocks noGrp="1"/>
          </p:cNvSpPr>
          <p:nvPr>
            <p:ph type="ftr" sz="quarter" idx="12"/>
          </p:nvPr>
        </p:nvSpPr>
        <p:spPr>
          <a:xfrm>
            <a:off x="2927351" y="6524626"/>
            <a:ext cx="6240991" cy="333375"/>
          </a:xfrm>
        </p:spPr>
        <p:txBody>
          <a:bodyPr/>
          <a:lstStyle>
            <a:lvl1pPr>
              <a:defRPr/>
            </a:lvl1pPr>
          </a:lstStyle>
          <a:p>
            <a:r>
              <a:rPr lang="en-US" altLang="he-IL" dirty="0">
                <a:solidFill>
                  <a:srgbClr val="000000"/>
                </a:solidFill>
              </a:rPr>
              <a:t>Machine Learning, Prof. Lior Rokach, Ben-Gurion University</a:t>
            </a:r>
          </a:p>
        </p:txBody>
      </p:sp>
    </p:spTree>
    <p:extLst>
      <p:ext uri="{BB962C8B-B14F-4D97-AF65-F5344CB8AC3E}">
        <p14:creationId xmlns:p14="http://schemas.microsoft.com/office/powerpoint/2010/main" val="112299346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r">
              <a:defRPr sz="4000" b="1" cap="all"/>
            </a:lvl1pPr>
          </a:lstStyle>
          <a:p>
            <a:r>
              <a:rPr lang="en-US"/>
              <a:t>Click to edit Master title style</a:t>
            </a:r>
            <a:endParaRPr lang="he-IL"/>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endParaRPr lang="en-US" altLang="he-IL"/>
          </a:p>
        </p:txBody>
      </p:sp>
      <p:sp>
        <p:nvSpPr>
          <p:cNvPr id="5" name="Slide Number Placeholder 4"/>
          <p:cNvSpPr>
            <a:spLocks noGrp="1"/>
          </p:cNvSpPr>
          <p:nvPr>
            <p:ph type="sldNum" sz="quarter" idx="11"/>
          </p:nvPr>
        </p:nvSpPr>
        <p:spPr/>
        <p:txBody>
          <a:bodyPr/>
          <a:lstStyle>
            <a:lvl1pPr>
              <a:defRPr/>
            </a:lvl1pPr>
          </a:lstStyle>
          <a:p>
            <a:fld id="{A9C3C35D-B06B-4D3A-B40A-1EE7F3511C55}" type="slidenum">
              <a:rPr lang="he-IL" altLang="he-IL">
                <a:solidFill>
                  <a:srgbClr val="000000"/>
                </a:solidFill>
              </a:rPr>
              <a:pPr/>
              <a:t>‹#›</a:t>
            </a:fld>
            <a:endParaRPr lang="en-US" altLang="he-IL">
              <a:solidFill>
                <a:srgbClr val="000000"/>
              </a:solidFill>
            </a:endParaRPr>
          </a:p>
        </p:txBody>
      </p:sp>
      <p:sp>
        <p:nvSpPr>
          <p:cNvPr id="6" name="Footer Placeholder 5"/>
          <p:cNvSpPr>
            <a:spLocks noGrp="1"/>
          </p:cNvSpPr>
          <p:nvPr>
            <p:ph type="ftr" sz="quarter" idx="12"/>
          </p:nvPr>
        </p:nvSpPr>
        <p:spPr>
          <a:xfrm>
            <a:off x="2927351" y="6525344"/>
            <a:ext cx="6721044" cy="288206"/>
          </a:xfrm>
        </p:spPr>
        <p:txBody>
          <a:bodyPr/>
          <a:lstStyle>
            <a:lvl1pPr>
              <a:defRPr/>
            </a:lvl1pPr>
          </a:lstStyle>
          <a:p>
            <a:r>
              <a:rPr lang="en-US" altLang="he-IL" dirty="0">
                <a:solidFill>
                  <a:srgbClr val="000000"/>
                </a:solidFill>
              </a:rPr>
              <a:t>Machine Learning, Prof. Lior Rokach, Ben-Gurion University</a:t>
            </a:r>
          </a:p>
        </p:txBody>
      </p:sp>
    </p:spTree>
    <p:extLst>
      <p:ext uri="{BB962C8B-B14F-4D97-AF65-F5344CB8AC3E}">
        <p14:creationId xmlns:p14="http://schemas.microsoft.com/office/powerpoint/2010/main" val="284368660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he-IL"/>
          </a:p>
        </p:txBody>
      </p:sp>
      <p:sp>
        <p:nvSpPr>
          <p:cNvPr id="3" name="Content Placeholder 2"/>
          <p:cNvSpPr>
            <a:spLocks noGrp="1"/>
          </p:cNvSpPr>
          <p:nvPr>
            <p:ph sz="half" idx="1"/>
          </p:nvPr>
        </p:nvSpPr>
        <p:spPr>
          <a:xfrm>
            <a:off x="406401" y="1219200"/>
            <a:ext cx="5490633" cy="49625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Content Placeholder 3"/>
          <p:cNvSpPr>
            <a:spLocks noGrp="1"/>
          </p:cNvSpPr>
          <p:nvPr>
            <p:ph sz="half" idx="2"/>
          </p:nvPr>
        </p:nvSpPr>
        <p:spPr>
          <a:xfrm>
            <a:off x="6100234" y="1219200"/>
            <a:ext cx="5490633" cy="49625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5" name="Date Placeholder 4"/>
          <p:cNvSpPr>
            <a:spLocks noGrp="1"/>
          </p:cNvSpPr>
          <p:nvPr>
            <p:ph type="dt" sz="half" idx="10"/>
          </p:nvPr>
        </p:nvSpPr>
        <p:spPr/>
        <p:txBody>
          <a:bodyPr/>
          <a:lstStyle>
            <a:lvl1pPr>
              <a:defRPr/>
            </a:lvl1pPr>
          </a:lstStyle>
          <a:p>
            <a:endParaRPr lang="en-US" altLang="he-IL"/>
          </a:p>
        </p:txBody>
      </p:sp>
      <p:sp>
        <p:nvSpPr>
          <p:cNvPr id="6" name="Slide Number Placeholder 5"/>
          <p:cNvSpPr>
            <a:spLocks noGrp="1"/>
          </p:cNvSpPr>
          <p:nvPr>
            <p:ph type="sldNum" sz="quarter" idx="11"/>
          </p:nvPr>
        </p:nvSpPr>
        <p:spPr/>
        <p:txBody>
          <a:bodyPr/>
          <a:lstStyle>
            <a:lvl1pPr>
              <a:defRPr/>
            </a:lvl1pPr>
          </a:lstStyle>
          <a:p>
            <a:fld id="{0D7BAD85-726C-48C2-A98F-29BA97ECA1BD}" type="slidenum">
              <a:rPr lang="he-IL" altLang="he-IL">
                <a:solidFill>
                  <a:srgbClr val="000000"/>
                </a:solidFill>
              </a:rPr>
              <a:pPr/>
              <a:t>‹#›</a:t>
            </a:fld>
            <a:endParaRPr lang="en-US" altLang="he-IL">
              <a:solidFill>
                <a:srgbClr val="000000"/>
              </a:solidFill>
            </a:endParaRPr>
          </a:p>
        </p:txBody>
      </p:sp>
      <p:sp>
        <p:nvSpPr>
          <p:cNvPr id="7" name="Footer Placeholder 6"/>
          <p:cNvSpPr>
            <a:spLocks noGrp="1"/>
          </p:cNvSpPr>
          <p:nvPr>
            <p:ph type="ftr" sz="quarter" idx="12"/>
          </p:nvPr>
        </p:nvSpPr>
        <p:spPr>
          <a:xfrm>
            <a:off x="2927352" y="6453336"/>
            <a:ext cx="6913065" cy="216198"/>
          </a:xfrm>
        </p:spPr>
        <p:txBody>
          <a:bodyPr/>
          <a:lstStyle>
            <a:lvl1pPr>
              <a:defRPr/>
            </a:lvl1pPr>
          </a:lstStyle>
          <a:p>
            <a:r>
              <a:rPr lang="en-US" altLang="he-IL" dirty="0">
                <a:solidFill>
                  <a:srgbClr val="000000"/>
                </a:solidFill>
              </a:rPr>
              <a:t>Machine Learning, Prof. Lior Rokach, Ben-Gurion University</a:t>
            </a:r>
          </a:p>
        </p:txBody>
      </p:sp>
    </p:spTree>
    <p:extLst>
      <p:ext uri="{BB962C8B-B14F-4D97-AF65-F5344CB8AC3E}">
        <p14:creationId xmlns:p14="http://schemas.microsoft.com/office/powerpoint/2010/main" val="172651890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endParaRPr lang="he-IL"/>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7" name="Date Placeholder 6"/>
          <p:cNvSpPr>
            <a:spLocks noGrp="1"/>
          </p:cNvSpPr>
          <p:nvPr>
            <p:ph type="dt" sz="half" idx="10"/>
          </p:nvPr>
        </p:nvSpPr>
        <p:spPr/>
        <p:txBody>
          <a:bodyPr/>
          <a:lstStyle>
            <a:lvl1pPr>
              <a:defRPr/>
            </a:lvl1pPr>
          </a:lstStyle>
          <a:p>
            <a:endParaRPr lang="en-US" altLang="he-IL"/>
          </a:p>
        </p:txBody>
      </p:sp>
      <p:sp>
        <p:nvSpPr>
          <p:cNvPr id="8" name="Slide Number Placeholder 7"/>
          <p:cNvSpPr>
            <a:spLocks noGrp="1"/>
          </p:cNvSpPr>
          <p:nvPr>
            <p:ph type="sldNum" sz="quarter" idx="11"/>
          </p:nvPr>
        </p:nvSpPr>
        <p:spPr/>
        <p:txBody>
          <a:bodyPr/>
          <a:lstStyle>
            <a:lvl1pPr>
              <a:defRPr/>
            </a:lvl1pPr>
          </a:lstStyle>
          <a:p>
            <a:fld id="{1813895A-A609-4E89-9272-1F2BE144482C}" type="slidenum">
              <a:rPr lang="he-IL" altLang="he-IL">
                <a:solidFill>
                  <a:srgbClr val="000000"/>
                </a:solidFill>
              </a:rPr>
              <a:pPr/>
              <a:t>‹#›</a:t>
            </a:fld>
            <a:endParaRPr lang="en-US" altLang="he-IL">
              <a:solidFill>
                <a:srgbClr val="000000"/>
              </a:solidFill>
            </a:endParaRPr>
          </a:p>
        </p:txBody>
      </p:sp>
      <p:sp>
        <p:nvSpPr>
          <p:cNvPr id="9" name="Footer Placeholder 8"/>
          <p:cNvSpPr>
            <a:spLocks noGrp="1"/>
          </p:cNvSpPr>
          <p:nvPr>
            <p:ph type="ftr" sz="quarter" idx="12"/>
          </p:nvPr>
        </p:nvSpPr>
        <p:spPr>
          <a:xfrm>
            <a:off x="2927351" y="6525344"/>
            <a:ext cx="6721044" cy="288206"/>
          </a:xfrm>
        </p:spPr>
        <p:txBody>
          <a:bodyPr/>
          <a:lstStyle>
            <a:lvl1pPr>
              <a:defRPr/>
            </a:lvl1pPr>
          </a:lstStyle>
          <a:p>
            <a:r>
              <a:rPr lang="en-US" altLang="he-IL" dirty="0">
                <a:solidFill>
                  <a:srgbClr val="000000"/>
                </a:solidFill>
              </a:rPr>
              <a:t>Machine Learning, Prof. Lior Rokach, Ben-Gurion University</a:t>
            </a:r>
          </a:p>
        </p:txBody>
      </p:sp>
    </p:spTree>
    <p:extLst>
      <p:ext uri="{BB962C8B-B14F-4D97-AF65-F5344CB8AC3E}">
        <p14:creationId xmlns:p14="http://schemas.microsoft.com/office/powerpoint/2010/main" val="79580597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he-IL"/>
          </a:p>
        </p:txBody>
      </p:sp>
      <p:sp>
        <p:nvSpPr>
          <p:cNvPr id="3" name="Date Placeholder 2"/>
          <p:cNvSpPr>
            <a:spLocks noGrp="1"/>
          </p:cNvSpPr>
          <p:nvPr>
            <p:ph type="dt" sz="half" idx="10"/>
          </p:nvPr>
        </p:nvSpPr>
        <p:spPr/>
        <p:txBody>
          <a:bodyPr/>
          <a:lstStyle>
            <a:lvl1pPr>
              <a:defRPr/>
            </a:lvl1pPr>
          </a:lstStyle>
          <a:p>
            <a:endParaRPr lang="en-US" altLang="he-IL"/>
          </a:p>
        </p:txBody>
      </p:sp>
      <p:sp>
        <p:nvSpPr>
          <p:cNvPr id="4" name="Slide Number Placeholder 3"/>
          <p:cNvSpPr>
            <a:spLocks noGrp="1"/>
          </p:cNvSpPr>
          <p:nvPr>
            <p:ph type="sldNum" sz="quarter" idx="11"/>
          </p:nvPr>
        </p:nvSpPr>
        <p:spPr/>
        <p:txBody>
          <a:bodyPr/>
          <a:lstStyle>
            <a:lvl1pPr>
              <a:defRPr/>
            </a:lvl1pPr>
          </a:lstStyle>
          <a:p>
            <a:fld id="{2AA760AB-97D1-4BF8-9E68-32E74AB9ECBE}" type="slidenum">
              <a:rPr lang="he-IL" altLang="he-IL">
                <a:solidFill>
                  <a:srgbClr val="000000"/>
                </a:solidFill>
              </a:rPr>
              <a:pPr/>
              <a:t>‹#›</a:t>
            </a:fld>
            <a:endParaRPr lang="en-US" altLang="he-IL">
              <a:solidFill>
                <a:srgbClr val="000000"/>
              </a:solidFill>
            </a:endParaRPr>
          </a:p>
        </p:txBody>
      </p:sp>
      <p:sp>
        <p:nvSpPr>
          <p:cNvPr id="5" name="Footer Placeholder 4"/>
          <p:cNvSpPr>
            <a:spLocks noGrp="1"/>
          </p:cNvSpPr>
          <p:nvPr>
            <p:ph type="ftr" sz="quarter" idx="12"/>
          </p:nvPr>
        </p:nvSpPr>
        <p:spPr>
          <a:xfrm>
            <a:off x="2927352" y="6453337"/>
            <a:ext cx="6625033" cy="360214"/>
          </a:xfrm>
        </p:spPr>
        <p:txBody>
          <a:bodyPr/>
          <a:lstStyle>
            <a:lvl1pPr>
              <a:defRPr/>
            </a:lvl1pPr>
          </a:lstStyle>
          <a:p>
            <a:r>
              <a:rPr lang="en-US" altLang="he-IL" dirty="0">
                <a:solidFill>
                  <a:srgbClr val="000000"/>
                </a:solidFill>
              </a:rPr>
              <a:t>Machine Learning, Prof. Lior Rokach, Ben-Gurion University</a:t>
            </a:r>
          </a:p>
        </p:txBody>
      </p:sp>
    </p:spTree>
    <p:extLst>
      <p:ext uri="{BB962C8B-B14F-4D97-AF65-F5344CB8AC3E}">
        <p14:creationId xmlns:p14="http://schemas.microsoft.com/office/powerpoint/2010/main" val="95986686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ltLang="he-IL"/>
          </a:p>
        </p:txBody>
      </p:sp>
      <p:sp>
        <p:nvSpPr>
          <p:cNvPr id="3" name="Slide Number Placeholder 2"/>
          <p:cNvSpPr>
            <a:spLocks noGrp="1"/>
          </p:cNvSpPr>
          <p:nvPr>
            <p:ph type="sldNum" sz="quarter" idx="11"/>
          </p:nvPr>
        </p:nvSpPr>
        <p:spPr/>
        <p:txBody>
          <a:bodyPr/>
          <a:lstStyle>
            <a:lvl1pPr>
              <a:defRPr/>
            </a:lvl1pPr>
          </a:lstStyle>
          <a:p>
            <a:fld id="{09413F2E-ADFA-46AB-BA18-ED770465808C}" type="slidenum">
              <a:rPr lang="he-IL" altLang="he-IL">
                <a:solidFill>
                  <a:srgbClr val="000000"/>
                </a:solidFill>
              </a:rPr>
              <a:pPr/>
              <a:t>‹#›</a:t>
            </a:fld>
            <a:endParaRPr lang="en-US" altLang="he-IL">
              <a:solidFill>
                <a:srgbClr val="000000"/>
              </a:solidFill>
            </a:endParaRPr>
          </a:p>
        </p:txBody>
      </p:sp>
      <p:sp>
        <p:nvSpPr>
          <p:cNvPr id="4" name="Footer Placeholder 3"/>
          <p:cNvSpPr>
            <a:spLocks noGrp="1"/>
          </p:cNvSpPr>
          <p:nvPr>
            <p:ph type="ftr" sz="quarter" idx="12"/>
          </p:nvPr>
        </p:nvSpPr>
        <p:spPr>
          <a:xfrm>
            <a:off x="2927351" y="6525344"/>
            <a:ext cx="7297108" cy="288206"/>
          </a:xfrm>
        </p:spPr>
        <p:txBody>
          <a:bodyPr/>
          <a:lstStyle>
            <a:lvl1pPr>
              <a:defRPr/>
            </a:lvl1pPr>
          </a:lstStyle>
          <a:p>
            <a:r>
              <a:rPr lang="en-US" altLang="he-IL" dirty="0">
                <a:solidFill>
                  <a:srgbClr val="000000"/>
                </a:solidFill>
              </a:rPr>
              <a:t>Machine Learning, Prof. Lior Rokach, Ben-Gurion University</a:t>
            </a:r>
          </a:p>
        </p:txBody>
      </p:sp>
    </p:spTree>
    <p:extLst>
      <p:ext uri="{BB962C8B-B14F-4D97-AF65-F5344CB8AC3E}">
        <p14:creationId xmlns:p14="http://schemas.microsoft.com/office/powerpoint/2010/main" val="240625202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r">
              <a:defRPr sz="2000" b="1"/>
            </a:lvl1pPr>
          </a:lstStyle>
          <a:p>
            <a:r>
              <a:rPr lang="en-US"/>
              <a:t>Click to edit Master title style</a:t>
            </a:r>
            <a:endParaRPr lang="he-IL"/>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altLang="he-IL"/>
          </a:p>
        </p:txBody>
      </p:sp>
      <p:sp>
        <p:nvSpPr>
          <p:cNvPr id="6" name="Slide Number Placeholder 5"/>
          <p:cNvSpPr>
            <a:spLocks noGrp="1"/>
          </p:cNvSpPr>
          <p:nvPr>
            <p:ph type="sldNum" sz="quarter" idx="11"/>
          </p:nvPr>
        </p:nvSpPr>
        <p:spPr/>
        <p:txBody>
          <a:bodyPr/>
          <a:lstStyle>
            <a:lvl1pPr>
              <a:defRPr/>
            </a:lvl1pPr>
          </a:lstStyle>
          <a:p>
            <a:fld id="{76921BD3-52AB-4DEF-9024-CC1A62EB974A}" type="slidenum">
              <a:rPr lang="he-IL" altLang="he-IL">
                <a:solidFill>
                  <a:srgbClr val="000000"/>
                </a:solidFill>
              </a:rPr>
              <a:pPr/>
              <a:t>‹#›</a:t>
            </a:fld>
            <a:endParaRPr lang="en-US" altLang="he-IL">
              <a:solidFill>
                <a:srgbClr val="000000"/>
              </a:solidFill>
            </a:endParaRPr>
          </a:p>
        </p:txBody>
      </p:sp>
      <p:sp>
        <p:nvSpPr>
          <p:cNvPr id="7" name="Footer Placeholder 6"/>
          <p:cNvSpPr>
            <a:spLocks noGrp="1"/>
          </p:cNvSpPr>
          <p:nvPr>
            <p:ph type="ftr" sz="quarter" idx="12"/>
          </p:nvPr>
        </p:nvSpPr>
        <p:spPr>
          <a:xfrm>
            <a:off x="2927352" y="6453337"/>
            <a:ext cx="6913065" cy="360214"/>
          </a:xfrm>
        </p:spPr>
        <p:txBody>
          <a:bodyPr/>
          <a:lstStyle>
            <a:lvl1pPr>
              <a:defRPr/>
            </a:lvl1pPr>
          </a:lstStyle>
          <a:p>
            <a:r>
              <a:rPr lang="en-US" altLang="he-IL" dirty="0">
                <a:solidFill>
                  <a:srgbClr val="000000"/>
                </a:solidFill>
              </a:rPr>
              <a:t>Machine Learning, Prof. Lior Rokach, Ben-Gurion University</a:t>
            </a:r>
          </a:p>
        </p:txBody>
      </p:sp>
    </p:spTree>
    <p:extLst>
      <p:ext uri="{BB962C8B-B14F-4D97-AF65-F5344CB8AC3E}">
        <p14:creationId xmlns:p14="http://schemas.microsoft.com/office/powerpoint/2010/main" val="32989697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94D3F1C-503D-4C63-87C3-F73656BA02FB}" type="datetimeFigureOut">
              <a:rPr lang="he-IL" smtClean="0"/>
              <a:t>כ"ו/טבת/תשע"ח</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F562D41D-0704-49A4-87E1-CCE221CFFA0A}" type="slidenum">
              <a:rPr lang="he-IL" smtClean="0"/>
              <a:t>‹#›</a:t>
            </a:fld>
            <a:endParaRPr lang="he-IL"/>
          </a:p>
        </p:txBody>
      </p:sp>
    </p:spTree>
    <p:extLst>
      <p:ext uri="{BB962C8B-B14F-4D97-AF65-F5344CB8AC3E}">
        <p14:creationId xmlns:p14="http://schemas.microsoft.com/office/powerpoint/2010/main" val="341772081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r">
              <a:defRPr sz="2000" b="1"/>
            </a:lvl1pPr>
          </a:lstStyle>
          <a:p>
            <a:r>
              <a:rPr lang="en-US"/>
              <a:t>Click to edit Master title style</a:t>
            </a:r>
            <a:endParaRPr lang="he-IL"/>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he-IL"/>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altLang="he-IL"/>
          </a:p>
        </p:txBody>
      </p:sp>
      <p:sp>
        <p:nvSpPr>
          <p:cNvPr id="6" name="Slide Number Placeholder 5"/>
          <p:cNvSpPr>
            <a:spLocks noGrp="1"/>
          </p:cNvSpPr>
          <p:nvPr>
            <p:ph type="sldNum" sz="quarter" idx="11"/>
          </p:nvPr>
        </p:nvSpPr>
        <p:spPr/>
        <p:txBody>
          <a:bodyPr/>
          <a:lstStyle>
            <a:lvl1pPr>
              <a:defRPr/>
            </a:lvl1pPr>
          </a:lstStyle>
          <a:p>
            <a:fld id="{9837BFED-4264-44F0-8A37-D476C6016C32}" type="slidenum">
              <a:rPr lang="he-IL" altLang="he-IL">
                <a:solidFill>
                  <a:srgbClr val="000000"/>
                </a:solidFill>
              </a:rPr>
              <a:pPr/>
              <a:t>‹#›</a:t>
            </a:fld>
            <a:endParaRPr lang="en-US" altLang="he-IL">
              <a:solidFill>
                <a:srgbClr val="000000"/>
              </a:solidFill>
            </a:endParaRPr>
          </a:p>
        </p:txBody>
      </p:sp>
      <p:sp>
        <p:nvSpPr>
          <p:cNvPr id="7" name="Footer Placeholder 6"/>
          <p:cNvSpPr>
            <a:spLocks noGrp="1"/>
          </p:cNvSpPr>
          <p:nvPr>
            <p:ph type="ftr" sz="quarter" idx="12"/>
          </p:nvPr>
        </p:nvSpPr>
        <p:spPr>
          <a:xfrm>
            <a:off x="2927351" y="6453337"/>
            <a:ext cx="7873172" cy="360214"/>
          </a:xfrm>
        </p:spPr>
        <p:txBody>
          <a:bodyPr/>
          <a:lstStyle>
            <a:lvl1pPr>
              <a:defRPr/>
            </a:lvl1pPr>
          </a:lstStyle>
          <a:p>
            <a:r>
              <a:rPr lang="en-US" altLang="he-IL" dirty="0">
                <a:solidFill>
                  <a:srgbClr val="000000"/>
                </a:solidFill>
              </a:rPr>
              <a:t>Machine Learning, Prof. Lior Rokach, Ben-Gurion University</a:t>
            </a:r>
          </a:p>
        </p:txBody>
      </p:sp>
    </p:spTree>
    <p:extLst>
      <p:ext uri="{BB962C8B-B14F-4D97-AF65-F5344CB8AC3E}">
        <p14:creationId xmlns:p14="http://schemas.microsoft.com/office/powerpoint/2010/main" val="143225858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he-IL"/>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p:cNvSpPr>
            <a:spLocks noGrp="1"/>
          </p:cNvSpPr>
          <p:nvPr>
            <p:ph type="dt" sz="half" idx="10"/>
          </p:nvPr>
        </p:nvSpPr>
        <p:spPr/>
        <p:txBody>
          <a:bodyPr/>
          <a:lstStyle>
            <a:lvl1pPr>
              <a:defRPr/>
            </a:lvl1pPr>
          </a:lstStyle>
          <a:p>
            <a:endParaRPr lang="en-US" altLang="he-IL"/>
          </a:p>
        </p:txBody>
      </p:sp>
      <p:sp>
        <p:nvSpPr>
          <p:cNvPr id="5" name="Slide Number Placeholder 4"/>
          <p:cNvSpPr>
            <a:spLocks noGrp="1"/>
          </p:cNvSpPr>
          <p:nvPr>
            <p:ph type="sldNum" sz="quarter" idx="11"/>
          </p:nvPr>
        </p:nvSpPr>
        <p:spPr/>
        <p:txBody>
          <a:bodyPr/>
          <a:lstStyle>
            <a:lvl1pPr>
              <a:defRPr/>
            </a:lvl1pPr>
          </a:lstStyle>
          <a:p>
            <a:fld id="{76B2D9B6-6627-415D-AFA6-95CB4B06DE83}" type="slidenum">
              <a:rPr lang="he-IL" altLang="he-IL">
                <a:solidFill>
                  <a:srgbClr val="000000"/>
                </a:solidFill>
              </a:rPr>
              <a:pPr/>
              <a:t>‹#›</a:t>
            </a:fld>
            <a:endParaRPr lang="en-US" altLang="he-IL">
              <a:solidFill>
                <a:srgbClr val="000000"/>
              </a:solidFill>
            </a:endParaRPr>
          </a:p>
        </p:txBody>
      </p:sp>
      <p:sp>
        <p:nvSpPr>
          <p:cNvPr id="6" name="Footer Placeholder 5"/>
          <p:cNvSpPr>
            <a:spLocks noGrp="1"/>
          </p:cNvSpPr>
          <p:nvPr>
            <p:ph type="ftr" sz="quarter" idx="12"/>
          </p:nvPr>
        </p:nvSpPr>
        <p:spPr/>
        <p:txBody>
          <a:bodyPr/>
          <a:lstStyle>
            <a:lvl1pPr>
              <a:defRPr/>
            </a:lvl1pPr>
          </a:lstStyle>
          <a:p>
            <a:r>
              <a:rPr lang="en-US" altLang="he-IL" dirty="0">
                <a:solidFill>
                  <a:srgbClr val="000000"/>
                </a:solidFill>
              </a:rPr>
              <a:t>Machine Learning, Prof. Lior Rokach, Ben-Gurion University</a:t>
            </a:r>
          </a:p>
        </p:txBody>
      </p:sp>
    </p:spTree>
    <p:extLst>
      <p:ext uri="{BB962C8B-B14F-4D97-AF65-F5344CB8AC3E}">
        <p14:creationId xmlns:p14="http://schemas.microsoft.com/office/powerpoint/2010/main" val="148208178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24385" y="152401"/>
            <a:ext cx="2838449" cy="6029325"/>
          </a:xfrm>
        </p:spPr>
        <p:txBody>
          <a:bodyPr vert="eaVert"/>
          <a:lstStyle/>
          <a:p>
            <a:r>
              <a:rPr lang="en-US"/>
              <a:t>Click to edit Master title style</a:t>
            </a:r>
            <a:endParaRPr lang="he-IL"/>
          </a:p>
        </p:txBody>
      </p:sp>
      <p:sp>
        <p:nvSpPr>
          <p:cNvPr id="3" name="Vertical Text Placeholder 2"/>
          <p:cNvSpPr>
            <a:spLocks noGrp="1"/>
          </p:cNvSpPr>
          <p:nvPr>
            <p:ph type="body" orient="vert" idx="1"/>
          </p:nvPr>
        </p:nvSpPr>
        <p:spPr>
          <a:xfrm>
            <a:off x="304800" y="152401"/>
            <a:ext cx="8316384" cy="60293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p:cNvSpPr>
            <a:spLocks noGrp="1"/>
          </p:cNvSpPr>
          <p:nvPr>
            <p:ph type="dt" sz="half" idx="10"/>
          </p:nvPr>
        </p:nvSpPr>
        <p:spPr/>
        <p:txBody>
          <a:bodyPr/>
          <a:lstStyle>
            <a:lvl1pPr>
              <a:defRPr/>
            </a:lvl1pPr>
          </a:lstStyle>
          <a:p>
            <a:endParaRPr lang="en-US" altLang="he-IL"/>
          </a:p>
        </p:txBody>
      </p:sp>
      <p:sp>
        <p:nvSpPr>
          <p:cNvPr id="5" name="Slide Number Placeholder 4"/>
          <p:cNvSpPr>
            <a:spLocks noGrp="1"/>
          </p:cNvSpPr>
          <p:nvPr>
            <p:ph type="sldNum" sz="quarter" idx="11"/>
          </p:nvPr>
        </p:nvSpPr>
        <p:spPr/>
        <p:txBody>
          <a:bodyPr/>
          <a:lstStyle>
            <a:lvl1pPr>
              <a:defRPr/>
            </a:lvl1pPr>
          </a:lstStyle>
          <a:p>
            <a:fld id="{D503094F-1CEB-4137-8DEC-5D5385A246D3}" type="slidenum">
              <a:rPr lang="he-IL" altLang="he-IL">
                <a:solidFill>
                  <a:srgbClr val="000000"/>
                </a:solidFill>
              </a:rPr>
              <a:pPr/>
              <a:t>‹#›</a:t>
            </a:fld>
            <a:endParaRPr lang="en-US" altLang="he-IL">
              <a:solidFill>
                <a:srgbClr val="000000"/>
              </a:solidFill>
            </a:endParaRPr>
          </a:p>
        </p:txBody>
      </p:sp>
      <p:sp>
        <p:nvSpPr>
          <p:cNvPr id="6" name="Footer Placeholder 5"/>
          <p:cNvSpPr>
            <a:spLocks noGrp="1"/>
          </p:cNvSpPr>
          <p:nvPr>
            <p:ph type="ftr" sz="quarter" idx="12"/>
          </p:nvPr>
        </p:nvSpPr>
        <p:spPr/>
        <p:txBody>
          <a:bodyPr/>
          <a:lstStyle>
            <a:lvl1pPr>
              <a:defRPr/>
            </a:lvl1pPr>
          </a:lstStyle>
          <a:p>
            <a:r>
              <a:rPr lang="en-US" altLang="he-IL" dirty="0">
                <a:solidFill>
                  <a:srgbClr val="000000"/>
                </a:solidFill>
              </a:rPr>
              <a:t>Machine Learning, Prof. Lior Rokach, Ben-Gurion University</a:t>
            </a:r>
          </a:p>
        </p:txBody>
      </p:sp>
    </p:spTree>
    <p:extLst>
      <p:ext uri="{BB962C8B-B14F-4D97-AF65-F5344CB8AC3E}">
        <p14:creationId xmlns:p14="http://schemas.microsoft.com/office/powerpoint/2010/main" val="199290374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04801" y="152400"/>
            <a:ext cx="11358033" cy="990600"/>
          </a:xfrm>
        </p:spPr>
        <p:txBody>
          <a:bodyPr/>
          <a:lstStyle/>
          <a:p>
            <a:r>
              <a:rPr lang="en-US"/>
              <a:t>Click to edit Master title style</a:t>
            </a:r>
            <a:endParaRPr lang="he-IL"/>
          </a:p>
        </p:txBody>
      </p:sp>
      <p:sp>
        <p:nvSpPr>
          <p:cNvPr id="3" name="Text Placeholder 2"/>
          <p:cNvSpPr>
            <a:spLocks noGrp="1"/>
          </p:cNvSpPr>
          <p:nvPr>
            <p:ph type="body" sz="half" idx="1"/>
          </p:nvPr>
        </p:nvSpPr>
        <p:spPr>
          <a:xfrm>
            <a:off x="406401" y="1219200"/>
            <a:ext cx="5490633" cy="4962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Content Placeholder 3"/>
          <p:cNvSpPr>
            <a:spLocks noGrp="1"/>
          </p:cNvSpPr>
          <p:nvPr>
            <p:ph sz="half" idx="2"/>
          </p:nvPr>
        </p:nvSpPr>
        <p:spPr>
          <a:xfrm>
            <a:off x="6100234" y="1219200"/>
            <a:ext cx="5490633" cy="4962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5" name="Date Placeholder 4"/>
          <p:cNvSpPr>
            <a:spLocks noGrp="1"/>
          </p:cNvSpPr>
          <p:nvPr>
            <p:ph type="dt" sz="half" idx="10"/>
          </p:nvPr>
        </p:nvSpPr>
        <p:spPr>
          <a:xfrm>
            <a:off x="334433" y="6380163"/>
            <a:ext cx="2540000" cy="457200"/>
          </a:xfrm>
        </p:spPr>
        <p:txBody>
          <a:bodyPr/>
          <a:lstStyle>
            <a:lvl1pPr>
              <a:defRPr/>
            </a:lvl1pPr>
          </a:lstStyle>
          <a:p>
            <a:endParaRPr lang="en-US" altLang="he-IL"/>
          </a:p>
        </p:txBody>
      </p:sp>
      <p:sp>
        <p:nvSpPr>
          <p:cNvPr id="6" name="Slide Number Placeholder 5"/>
          <p:cNvSpPr>
            <a:spLocks noGrp="1"/>
          </p:cNvSpPr>
          <p:nvPr>
            <p:ph type="sldNum" sz="quarter" idx="11"/>
          </p:nvPr>
        </p:nvSpPr>
        <p:spPr>
          <a:xfrm>
            <a:off x="9050867" y="6380163"/>
            <a:ext cx="2540000" cy="457200"/>
          </a:xfrm>
        </p:spPr>
        <p:txBody>
          <a:bodyPr/>
          <a:lstStyle>
            <a:lvl1pPr>
              <a:defRPr/>
            </a:lvl1pPr>
          </a:lstStyle>
          <a:p>
            <a:fld id="{8E8EBA6D-DEDA-4609-938C-95DAD0395009}" type="slidenum">
              <a:rPr lang="he-IL" altLang="he-IL">
                <a:solidFill>
                  <a:srgbClr val="000000"/>
                </a:solidFill>
              </a:rPr>
              <a:pPr/>
              <a:t>‹#›</a:t>
            </a:fld>
            <a:endParaRPr lang="en-US" altLang="he-IL">
              <a:solidFill>
                <a:srgbClr val="000000"/>
              </a:solidFill>
            </a:endParaRPr>
          </a:p>
        </p:txBody>
      </p:sp>
      <p:sp>
        <p:nvSpPr>
          <p:cNvPr id="7" name="Footer Placeholder 6"/>
          <p:cNvSpPr>
            <a:spLocks noGrp="1"/>
          </p:cNvSpPr>
          <p:nvPr>
            <p:ph type="ftr" sz="quarter" idx="12"/>
          </p:nvPr>
        </p:nvSpPr>
        <p:spPr>
          <a:xfrm>
            <a:off x="2927352" y="6524626"/>
            <a:ext cx="6049433" cy="288925"/>
          </a:xfrm>
        </p:spPr>
        <p:txBody>
          <a:bodyPr/>
          <a:lstStyle>
            <a:lvl1pPr>
              <a:defRPr/>
            </a:lvl1pPr>
          </a:lstStyle>
          <a:p>
            <a:r>
              <a:rPr lang="en-US" altLang="he-IL" dirty="0">
                <a:solidFill>
                  <a:srgbClr val="000000"/>
                </a:solidFill>
              </a:rPr>
              <a:t>Machine Learning, Prof. Lior Rokach, Ben-Gurion University</a:t>
            </a:r>
          </a:p>
        </p:txBody>
      </p:sp>
    </p:spTree>
    <p:extLst>
      <p:ext uri="{BB962C8B-B14F-4D97-AF65-F5344CB8AC3E}">
        <p14:creationId xmlns:p14="http://schemas.microsoft.com/office/powerpoint/2010/main" val="263567451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304801" y="152400"/>
            <a:ext cx="11358033" cy="990600"/>
          </a:xfrm>
        </p:spPr>
        <p:txBody>
          <a:bodyPr/>
          <a:lstStyle/>
          <a:p>
            <a:r>
              <a:rPr lang="en-US"/>
              <a:t>Click to edit Master title style</a:t>
            </a:r>
            <a:endParaRPr lang="he-IL"/>
          </a:p>
        </p:txBody>
      </p:sp>
      <p:sp>
        <p:nvSpPr>
          <p:cNvPr id="3" name="Text Placeholder 2"/>
          <p:cNvSpPr>
            <a:spLocks noGrp="1"/>
          </p:cNvSpPr>
          <p:nvPr>
            <p:ph type="body" sz="half" idx="1"/>
          </p:nvPr>
        </p:nvSpPr>
        <p:spPr>
          <a:xfrm>
            <a:off x="406401" y="1219200"/>
            <a:ext cx="5490633" cy="4962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Content Placeholder 3"/>
          <p:cNvSpPr>
            <a:spLocks noGrp="1"/>
          </p:cNvSpPr>
          <p:nvPr>
            <p:ph sz="quarter" idx="2"/>
          </p:nvPr>
        </p:nvSpPr>
        <p:spPr>
          <a:xfrm>
            <a:off x="6100234" y="1219201"/>
            <a:ext cx="5490633" cy="24050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5" name="Content Placeholder 4"/>
          <p:cNvSpPr>
            <a:spLocks noGrp="1"/>
          </p:cNvSpPr>
          <p:nvPr>
            <p:ph sz="quarter" idx="3"/>
          </p:nvPr>
        </p:nvSpPr>
        <p:spPr>
          <a:xfrm>
            <a:off x="6100234" y="3776663"/>
            <a:ext cx="5490633" cy="24050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6" name="Date Placeholder 5"/>
          <p:cNvSpPr>
            <a:spLocks noGrp="1"/>
          </p:cNvSpPr>
          <p:nvPr>
            <p:ph type="dt" sz="half" idx="10"/>
          </p:nvPr>
        </p:nvSpPr>
        <p:spPr>
          <a:xfrm>
            <a:off x="334433" y="6380163"/>
            <a:ext cx="2540000" cy="457200"/>
          </a:xfrm>
        </p:spPr>
        <p:txBody>
          <a:bodyPr/>
          <a:lstStyle>
            <a:lvl1pPr>
              <a:defRPr/>
            </a:lvl1pPr>
          </a:lstStyle>
          <a:p>
            <a:endParaRPr lang="en-US" altLang="he-IL"/>
          </a:p>
        </p:txBody>
      </p:sp>
      <p:sp>
        <p:nvSpPr>
          <p:cNvPr id="7" name="Slide Number Placeholder 6"/>
          <p:cNvSpPr>
            <a:spLocks noGrp="1"/>
          </p:cNvSpPr>
          <p:nvPr>
            <p:ph type="sldNum" sz="quarter" idx="11"/>
          </p:nvPr>
        </p:nvSpPr>
        <p:spPr>
          <a:xfrm>
            <a:off x="9050867" y="6380163"/>
            <a:ext cx="2540000" cy="457200"/>
          </a:xfrm>
        </p:spPr>
        <p:txBody>
          <a:bodyPr/>
          <a:lstStyle>
            <a:lvl1pPr>
              <a:defRPr/>
            </a:lvl1pPr>
          </a:lstStyle>
          <a:p>
            <a:fld id="{50B40A33-B11C-4550-9323-825B019ECA14}" type="slidenum">
              <a:rPr lang="he-IL" altLang="he-IL">
                <a:solidFill>
                  <a:srgbClr val="000000"/>
                </a:solidFill>
              </a:rPr>
              <a:pPr/>
              <a:t>‹#›</a:t>
            </a:fld>
            <a:endParaRPr lang="en-US" altLang="he-IL">
              <a:solidFill>
                <a:srgbClr val="000000"/>
              </a:solidFill>
            </a:endParaRPr>
          </a:p>
        </p:txBody>
      </p:sp>
      <p:sp>
        <p:nvSpPr>
          <p:cNvPr id="8" name="Footer Placeholder 7"/>
          <p:cNvSpPr>
            <a:spLocks noGrp="1"/>
          </p:cNvSpPr>
          <p:nvPr>
            <p:ph type="ftr" sz="quarter" idx="12"/>
          </p:nvPr>
        </p:nvSpPr>
        <p:spPr>
          <a:xfrm>
            <a:off x="2927352" y="6524626"/>
            <a:ext cx="6049433" cy="288925"/>
          </a:xfrm>
        </p:spPr>
        <p:txBody>
          <a:bodyPr/>
          <a:lstStyle>
            <a:lvl1pPr>
              <a:defRPr/>
            </a:lvl1pPr>
          </a:lstStyle>
          <a:p>
            <a:r>
              <a:rPr lang="en-US" altLang="he-IL" dirty="0">
                <a:solidFill>
                  <a:srgbClr val="000000"/>
                </a:solidFill>
              </a:rPr>
              <a:t>Machine Learning, Prof. Lior Rokach, Ben-Gurion University</a:t>
            </a:r>
          </a:p>
        </p:txBody>
      </p:sp>
    </p:spTree>
    <p:extLst>
      <p:ext uri="{BB962C8B-B14F-4D97-AF65-F5344CB8AC3E}">
        <p14:creationId xmlns:p14="http://schemas.microsoft.com/office/powerpoint/2010/main" val="236686343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304801" y="152400"/>
            <a:ext cx="11358033" cy="990600"/>
          </a:xfrm>
        </p:spPr>
        <p:txBody>
          <a:bodyPr/>
          <a:lstStyle/>
          <a:p>
            <a:r>
              <a:rPr lang="en-US"/>
              <a:t>Click to edit Master title style</a:t>
            </a:r>
            <a:endParaRPr lang="he-IL"/>
          </a:p>
        </p:txBody>
      </p:sp>
      <p:sp>
        <p:nvSpPr>
          <p:cNvPr id="3" name="Content Placeholder 2"/>
          <p:cNvSpPr>
            <a:spLocks noGrp="1"/>
          </p:cNvSpPr>
          <p:nvPr>
            <p:ph sz="quarter" idx="1"/>
          </p:nvPr>
        </p:nvSpPr>
        <p:spPr>
          <a:xfrm>
            <a:off x="406401" y="1219201"/>
            <a:ext cx="5490633" cy="24050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Content Placeholder 3"/>
          <p:cNvSpPr>
            <a:spLocks noGrp="1"/>
          </p:cNvSpPr>
          <p:nvPr>
            <p:ph sz="quarter" idx="2"/>
          </p:nvPr>
        </p:nvSpPr>
        <p:spPr>
          <a:xfrm>
            <a:off x="6100234" y="1219201"/>
            <a:ext cx="5490633" cy="24050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5" name="Content Placeholder 4"/>
          <p:cNvSpPr>
            <a:spLocks noGrp="1"/>
          </p:cNvSpPr>
          <p:nvPr>
            <p:ph sz="quarter" idx="3"/>
          </p:nvPr>
        </p:nvSpPr>
        <p:spPr>
          <a:xfrm>
            <a:off x="406401" y="3776663"/>
            <a:ext cx="5490633" cy="24050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6" name="Content Placeholder 5"/>
          <p:cNvSpPr>
            <a:spLocks noGrp="1"/>
          </p:cNvSpPr>
          <p:nvPr>
            <p:ph sz="quarter" idx="4"/>
          </p:nvPr>
        </p:nvSpPr>
        <p:spPr>
          <a:xfrm>
            <a:off x="6100234" y="3776663"/>
            <a:ext cx="5490633" cy="24050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7" name="Date Placeholder 6"/>
          <p:cNvSpPr>
            <a:spLocks noGrp="1"/>
          </p:cNvSpPr>
          <p:nvPr>
            <p:ph type="dt" sz="half" idx="10"/>
          </p:nvPr>
        </p:nvSpPr>
        <p:spPr>
          <a:xfrm>
            <a:off x="334433" y="6380163"/>
            <a:ext cx="2540000" cy="457200"/>
          </a:xfrm>
        </p:spPr>
        <p:txBody>
          <a:bodyPr/>
          <a:lstStyle>
            <a:lvl1pPr>
              <a:defRPr/>
            </a:lvl1pPr>
          </a:lstStyle>
          <a:p>
            <a:endParaRPr lang="en-US" altLang="he-IL"/>
          </a:p>
        </p:txBody>
      </p:sp>
      <p:sp>
        <p:nvSpPr>
          <p:cNvPr id="8" name="Slide Number Placeholder 7"/>
          <p:cNvSpPr>
            <a:spLocks noGrp="1"/>
          </p:cNvSpPr>
          <p:nvPr>
            <p:ph type="sldNum" sz="quarter" idx="11"/>
          </p:nvPr>
        </p:nvSpPr>
        <p:spPr>
          <a:xfrm>
            <a:off x="9050867" y="6380163"/>
            <a:ext cx="2540000" cy="457200"/>
          </a:xfrm>
        </p:spPr>
        <p:txBody>
          <a:bodyPr/>
          <a:lstStyle>
            <a:lvl1pPr>
              <a:defRPr/>
            </a:lvl1pPr>
          </a:lstStyle>
          <a:p>
            <a:fld id="{82D2108B-6B01-40A7-B846-751E26AAB5DE}" type="slidenum">
              <a:rPr lang="he-IL" altLang="he-IL">
                <a:solidFill>
                  <a:srgbClr val="000000"/>
                </a:solidFill>
              </a:rPr>
              <a:pPr/>
              <a:t>‹#›</a:t>
            </a:fld>
            <a:endParaRPr lang="en-US" altLang="he-IL">
              <a:solidFill>
                <a:srgbClr val="000000"/>
              </a:solidFill>
            </a:endParaRPr>
          </a:p>
        </p:txBody>
      </p:sp>
      <p:sp>
        <p:nvSpPr>
          <p:cNvPr id="9" name="Footer Placeholder 8"/>
          <p:cNvSpPr>
            <a:spLocks noGrp="1"/>
          </p:cNvSpPr>
          <p:nvPr>
            <p:ph type="ftr" sz="quarter" idx="12"/>
          </p:nvPr>
        </p:nvSpPr>
        <p:spPr>
          <a:xfrm>
            <a:off x="2927352" y="6524626"/>
            <a:ext cx="6049433" cy="288925"/>
          </a:xfrm>
        </p:spPr>
        <p:txBody>
          <a:bodyPr/>
          <a:lstStyle>
            <a:lvl1pPr>
              <a:defRPr/>
            </a:lvl1pPr>
          </a:lstStyle>
          <a:p>
            <a:r>
              <a:rPr lang="en-US" altLang="he-IL" dirty="0">
                <a:solidFill>
                  <a:srgbClr val="000000"/>
                </a:solidFill>
              </a:rPr>
              <a:t>Machine Learning, Prof. Lior Rokach, Ben-Gurion University</a:t>
            </a:r>
          </a:p>
        </p:txBody>
      </p:sp>
    </p:spTree>
    <p:extLst>
      <p:ext uri="{BB962C8B-B14F-4D97-AF65-F5344CB8AC3E}">
        <p14:creationId xmlns:p14="http://schemas.microsoft.com/office/powerpoint/2010/main" val="138441570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304801" y="152400"/>
            <a:ext cx="11358033" cy="990600"/>
          </a:xfrm>
        </p:spPr>
        <p:txBody>
          <a:bodyPr/>
          <a:lstStyle/>
          <a:p>
            <a:r>
              <a:rPr lang="en-US"/>
              <a:t>Click to edit Master title style</a:t>
            </a:r>
            <a:endParaRPr lang="he-IL"/>
          </a:p>
        </p:txBody>
      </p:sp>
      <p:sp>
        <p:nvSpPr>
          <p:cNvPr id="3" name="Content Placeholder 2"/>
          <p:cNvSpPr>
            <a:spLocks noGrp="1"/>
          </p:cNvSpPr>
          <p:nvPr>
            <p:ph sz="half" idx="1"/>
          </p:nvPr>
        </p:nvSpPr>
        <p:spPr>
          <a:xfrm>
            <a:off x="406401" y="1219200"/>
            <a:ext cx="5490633" cy="4962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Content Placeholder 3"/>
          <p:cNvSpPr>
            <a:spLocks noGrp="1"/>
          </p:cNvSpPr>
          <p:nvPr>
            <p:ph sz="quarter" idx="2"/>
          </p:nvPr>
        </p:nvSpPr>
        <p:spPr>
          <a:xfrm>
            <a:off x="6100234" y="1219201"/>
            <a:ext cx="5490633" cy="24050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5" name="Content Placeholder 4"/>
          <p:cNvSpPr>
            <a:spLocks noGrp="1"/>
          </p:cNvSpPr>
          <p:nvPr>
            <p:ph sz="quarter" idx="3"/>
          </p:nvPr>
        </p:nvSpPr>
        <p:spPr>
          <a:xfrm>
            <a:off x="6100234" y="3776663"/>
            <a:ext cx="5490633" cy="24050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6" name="Date Placeholder 5"/>
          <p:cNvSpPr>
            <a:spLocks noGrp="1"/>
          </p:cNvSpPr>
          <p:nvPr>
            <p:ph type="dt" sz="half" idx="10"/>
          </p:nvPr>
        </p:nvSpPr>
        <p:spPr>
          <a:xfrm>
            <a:off x="334433" y="6380163"/>
            <a:ext cx="2540000" cy="457200"/>
          </a:xfrm>
        </p:spPr>
        <p:txBody>
          <a:bodyPr/>
          <a:lstStyle>
            <a:lvl1pPr>
              <a:defRPr/>
            </a:lvl1pPr>
          </a:lstStyle>
          <a:p>
            <a:endParaRPr lang="en-US" altLang="he-IL"/>
          </a:p>
        </p:txBody>
      </p:sp>
      <p:sp>
        <p:nvSpPr>
          <p:cNvPr id="7" name="Slide Number Placeholder 6"/>
          <p:cNvSpPr>
            <a:spLocks noGrp="1"/>
          </p:cNvSpPr>
          <p:nvPr>
            <p:ph type="sldNum" sz="quarter" idx="11"/>
          </p:nvPr>
        </p:nvSpPr>
        <p:spPr>
          <a:xfrm>
            <a:off x="9050867" y="6380163"/>
            <a:ext cx="2540000" cy="457200"/>
          </a:xfrm>
        </p:spPr>
        <p:txBody>
          <a:bodyPr/>
          <a:lstStyle>
            <a:lvl1pPr>
              <a:defRPr/>
            </a:lvl1pPr>
          </a:lstStyle>
          <a:p>
            <a:fld id="{6D812C28-B220-4D6B-A76B-5E118E57215F}" type="slidenum">
              <a:rPr lang="he-IL" altLang="he-IL">
                <a:solidFill>
                  <a:srgbClr val="000000"/>
                </a:solidFill>
              </a:rPr>
              <a:pPr/>
              <a:t>‹#›</a:t>
            </a:fld>
            <a:endParaRPr lang="en-US" altLang="he-IL">
              <a:solidFill>
                <a:srgbClr val="000000"/>
              </a:solidFill>
            </a:endParaRPr>
          </a:p>
        </p:txBody>
      </p:sp>
      <p:sp>
        <p:nvSpPr>
          <p:cNvPr id="8" name="Footer Placeholder 7"/>
          <p:cNvSpPr>
            <a:spLocks noGrp="1"/>
          </p:cNvSpPr>
          <p:nvPr>
            <p:ph type="ftr" sz="quarter" idx="12"/>
          </p:nvPr>
        </p:nvSpPr>
        <p:spPr>
          <a:xfrm>
            <a:off x="2927352" y="6524626"/>
            <a:ext cx="6049433" cy="288925"/>
          </a:xfrm>
        </p:spPr>
        <p:txBody>
          <a:bodyPr/>
          <a:lstStyle>
            <a:lvl1pPr>
              <a:defRPr/>
            </a:lvl1pPr>
          </a:lstStyle>
          <a:p>
            <a:r>
              <a:rPr lang="en-US" altLang="he-IL" dirty="0">
                <a:solidFill>
                  <a:srgbClr val="000000"/>
                </a:solidFill>
              </a:rPr>
              <a:t>Machine Learning, Prof. Lior Rokach, Ben-Gurion University</a:t>
            </a:r>
          </a:p>
        </p:txBody>
      </p:sp>
    </p:spTree>
    <p:extLst>
      <p:ext uri="{BB962C8B-B14F-4D97-AF65-F5344CB8AC3E}">
        <p14:creationId xmlns:p14="http://schemas.microsoft.com/office/powerpoint/2010/main" val="177826208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3010" name="Rectangle 2"/>
          <p:cNvSpPr>
            <a:spLocks noChangeArrowheads="1"/>
          </p:cNvSpPr>
          <p:nvPr/>
        </p:nvSpPr>
        <p:spPr bwMode="invGray">
          <a:xfrm>
            <a:off x="11745384" y="0"/>
            <a:ext cx="446616" cy="6858000"/>
          </a:xfrm>
          <a:prstGeom prst="rect">
            <a:avLst/>
          </a:prstGeom>
          <a:gradFill rotWithShape="0">
            <a:gsLst>
              <a:gs pos="0">
                <a:schemeClr val="accent2"/>
              </a:gs>
              <a:gs pos="50000">
                <a:schemeClr val="hlink"/>
              </a:gs>
              <a:gs pos="100000">
                <a:schemeClr val="accent2"/>
              </a:gs>
            </a:gsLst>
            <a:lin ang="0" scaled="1"/>
          </a:gra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rtl="0" eaLnBrk="0" fontAlgn="base" hangingPunct="0">
              <a:spcBef>
                <a:spcPct val="0"/>
              </a:spcBef>
              <a:spcAft>
                <a:spcPct val="0"/>
              </a:spcAft>
            </a:pPr>
            <a:endParaRPr lang="he-IL" sz="2400">
              <a:solidFill>
                <a:srgbClr val="000000"/>
              </a:solidFill>
            </a:endParaRPr>
          </a:p>
        </p:txBody>
      </p:sp>
      <p:sp>
        <p:nvSpPr>
          <p:cNvPr id="43011" name="Freeform 3"/>
          <p:cNvSpPr>
            <a:spLocks/>
          </p:cNvSpPr>
          <p:nvPr/>
        </p:nvSpPr>
        <p:spPr bwMode="white">
          <a:xfrm>
            <a:off x="-12700" y="4489450"/>
            <a:ext cx="7672917" cy="2368550"/>
          </a:xfrm>
          <a:custGeom>
            <a:avLst/>
            <a:gdLst>
              <a:gd name="T0" fmla="*/ 0 w 3625"/>
              <a:gd name="T1" fmla="*/ 1491 h 1492"/>
              <a:gd name="T2" fmla="*/ 0 w 3625"/>
              <a:gd name="T3" fmla="*/ 0 h 1492"/>
              <a:gd name="T4" fmla="*/ 171 w 3625"/>
              <a:gd name="T5" fmla="*/ 3 h 1492"/>
              <a:gd name="T6" fmla="*/ 355 w 3625"/>
              <a:gd name="T7" fmla="*/ 9 h 1492"/>
              <a:gd name="T8" fmla="*/ 499 w 3625"/>
              <a:gd name="T9" fmla="*/ 21 h 1492"/>
              <a:gd name="T10" fmla="*/ 650 w 3625"/>
              <a:gd name="T11" fmla="*/ 36 h 1492"/>
              <a:gd name="T12" fmla="*/ 809 w 3625"/>
              <a:gd name="T13" fmla="*/ 54 h 1492"/>
              <a:gd name="T14" fmla="*/ 957 w 3625"/>
              <a:gd name="T15" fmla="*/ 78 h 1492"/>
              <a:gd name="T16" fmla="*/ 1119 w 3625"/>
              <a:gd name="T17" fmla="*/ 105 h 1492"/>
              <a:gd name="T18" fmla="*/ 1261 w 3625"/>
              <a:gd name="T19" fmla="*/ 133 h 1492"/>
              <a:gd name="T20" fmla="*/ 1441 w 3625"/>
              <a:gd name="T21" fmla="*/ 175 h 1492"/>
              <a:gd name="T22" fmla="*/ 1598 w 3625"/>
              <a:gd name="T23" fmla="*/ 217 h 1492"/>
              <a:gd name="T24" fmla="*/ 1763 w 3625"/>
              <a:gd name="T25" fmla="*/ 269 h 1492"/>
              <a:gd name="T26" fmla="*/ 1887 w 3625"/>
              <a:gd name="T27" fmla="*/ 308 h 1492"/>
              <a:gd name="T28" fmla="*/ 2085 w 3625"/>
              <a:gd name="T29" fmla="*/ 384 h 1492"/>
              <a:gd name="T30" fmla="*/ 2230 w 3625"/>
              <a:gd name="T31" fmla="*/ 444 h 1492"/>
              <a:gd name="T32" fmla="*/ 2456 w 3625"/>
              <a:gd name="T33" fmla="*/ 547 h 1492"/>
              <a:gd name="T34" fmla="*/ 2666 w 3625"/>
              <a:gd name="T35" fmla="*/ 662 h 1492"/>
              <a:gd name="T36" fmla="*/ 2859 w 3625"/>
              <a:gd name="T37" fmla="*/ 786 h 1492"/>
              <a:gd name="T38" fmla="*/ 3046 w 3625"/>
              <a:gd name="T39" fmla="*/ 920 h 1492"/>
              <a:gd name="T40" fmla="*/ 3193 w 3625"/>
              <a:gd name="T41" fmla="*/ 1038 h 1492"/>
              <a:gd name="T42" fmla="*/ 3332 w 3625"/>
              <a:gd name="T43" fmla="*/ 1168 h 1492"/>
              <a:gd name="T44" fmla="*/ 3440 w 3625"/>
              <a:gd name="T45" fmla="*/ 1280 h 1492"/>
              <a:gd name="T46" fmla="*/ 3524 w 3625"/>
              <a:gd name="T47" fmla="*/ 1380 h 1492"/>
              <a:gd name="T48" fmla="*/ 3624 w 3625"/>
              <a:gd name="T49" fmla="*/ 1491 h 1492"/>
              <a:gd name="T50" fmla="*/ 3608 w 3625"/>
              <a:gd name="T51" fmla="*/ 1491 h 1492"/>
              <a:gd name="T52" fmla="*/ 0 w 3625"/>
              <a:gd name="T53" fmla="*/ 1491 h 14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625" h="1492">
                <a:moveTo>
                  <a:pt x="0" y="1491"/>
                </a:moveTo>
                <a:lnTo>
                  <a:pt x="0" y="0"/>
                </a:lnTo>
                <a:lnTo>
                  <a:pt x="171" y="3"/>
                </a:lnTo>
                <a:lnTo>
                  <a:pt x="355" y="9"/>
                </a:lnTo>
                <a:lnTo>
                  <a:pt x="499" y="21"/>
                </a:lnTo>
                <a:lnTo>
                  <a:pt x="650" y="36"/>
                </a:lnTo>
                <a:lnTo>
                  <a:pt x="809" y="54"/>
                </a:lnTo>
                <a:lnTo>
                  <a:pt x="957" y="78"/>
                </a:lnTo>
                <a:lnTo>
                  <a:pt x="1119" y="105"/>
                </a:lnTo>
                <a:lnTo>
                  <a:pt x="1261" y="133"/>
                </a:lnTo>
                <a:lnTo>
                  <a:pt x="1441" y="175"/>
                </a:lnTo>
                <a:lnTo>
                  <a:pt x="1598" y="217"/>
                </a:lnTo>
                <a:lnTo>
                  <a:pt x="1763" y="269"/>
                </a:lnTo>
                <a:lnTo>
                  <a:pt x="1887" y="308"/>
                </a:lnTo>
                <a:lnTo>
                  <a:pt x="2085" y="384"/>
                </a:lnTo>
                <a:lnTo>
                  <a:pt x="2230" y="444"/>
                </a:lnTo>
                <a:lnTo>
                  <a:pt x="2456" y="547"/>
                </a:lnTo>
                <a:lnTo>
                  <a:pt x="2666" y="662"/>
                </a:lnTo>
                <a:lnTo>
                  <a:pt x="2859" y="786"/>
                </a:lnTo>
                <a:lnTo>
                  <a:pt x="3046" y="920"/>
                </a:lnTo>
                <a:lnTo>
                  <a:pt x="3193" y="1038"/>
                </a:lnTo>
                <a:lnTo>
                  <a:pt x="3332" y="1168"/>
                </a:lnTo>
                <a:lnTo>
                  <a:pt x="3440" y="1280"/>
                </a:lnTo>
                <a:lnTo>
                  <a:pt x="3524" y="1380"/>
                </a:lnTo>
                <a:lnTo>
                  <a:pt x="3624" y="1491"/>
                </a:lnTo>
                <a:lnTo>
                  <a:pt x="3608" y="1491"/>
                </a:lnTo>
                <a:lnTo>
                  <a:pt x="0" y="1491"/>
                </a:lnTo>
              </a:path>
            </a:pathLst>
          </a:custGeom>
          <a:gradFill rotWithShape="0">
            <a:gsLst>
              <a:gs pos="0">
                <a:schemeClr val="bg2"/>
              </a:gs>
              <a:gs pos="100000">
                <a:schemeClr val="bg1"/>
              </a:gs>
            </a:gsLst>
            <a:lin ang="5400000" scaled="1"/>
          </a:gradFill>
          <a:ln>
            <a:noFill/>
          </a:ln>
          <a:effectLst/>
          <a:extLst>
            <a:ext uri="{91240B29-F687-4F45-9708-019B960494DF}">
              <a14:hiddenLine xmlns:a14="http://schemas.microsoft.com/office/drawing/2010/main" w="9525" cap="flat" cmpd="sng">
                <a:solidFill>
                  <a:schemeClr val="tx1"/>
                </a:solidFill>
                <a:prstDash val="solid"/>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rtl="0" eaLnBrk="0" fontAlgn="base" hangingPunct="0">
              <a:spcBef>
                <a:spcPct val="0"/>
              </a:spcBef>
              <a:spcAft>
                <a:spcPct val="0"/>
              </a:spcAft>
            </a:pPr>
            <a:endParaRPr lang="he-IL" sz="2400">
              <a:solidFill>
                <a:srgbClr val="000000"/>
              </a:solidFill>
            </a:endParaRPr>
          </a:p>
        </p:txBody>
      </p:sp>
      <p:sp>
        <p:nvSpPr>
          <p:cNvPr id="43012" name="Freeform 4"/>
          <p:cNvSpPr>
            <a:spLocks/>
          </p:cNvSpPr>
          <p:nvPr/>
        </p:nvSpPr>
        <p:spPr bwMode="white">
          <a:xfrm>
            <a:off x="1" y="3817939"/>
            <a:ext cx="10886017" cy="3019425"/>
          </a:xfrm>
          <a:custGeom>
            <a:avLst/>
            <a:gdLst>
              <a:gd name="T0" fmla="*/ 2718 w 5143"/>
              <a:gd name="T1" fmla="*/ 405 h 1902"/>
              <a:gd name="T2" fmla="*/ 2466 w 5143"/>
              <a:gd name="T3" fmla="*/ 333 h 1902"/>
              <a:gd name="T4" fmla="*/ 2202 w 5143"/>
              <a:gd name="T5" fmla="*/ 261 h 1902"/>
              <a:gd name="T6" fmla="*/ 1929 w 5143"/>
              <a:gd name="T7" fmla="*/ 198 h 1902"/>
              <a:gd name="T8" fmla="*/ 1695 w 5143"/>
              <a:gd name="T9" fmla="*/ 153 h 1902"/>
              <a:gd name="T10" fmla="*/ 1434 w 5143"/>
              <a:gd name="T11" fmla="*/ 111 h 1902"/>
              <a:gd name="T12" fmla="*/ 1188 w 5143"/>
              <a:gd name="T13" fmla="*/ 75 h 1902"/>
              <a:gd name="T14" fmla="*/ 957 w 5143"/>
              <a:gd name="T15" fmla="*/ 48 h 1902"/>
              <a:gd name="T16" fmla="*/ 747 w 5143"/>
              <a:gd name="T17" fmla="*/ 30 h 1902"/>
              <a:gd name="T18" fmla="*/ 501 w 5143"/>
              <a:gd name="T19" fmla="*/ 15 h 1902"/>
              <a:gd name="T20" fmla="*/ 246 w 5143"/>
              <a:gd name="T21" fmla="*/ 3 h 1902"/>
              <a:gd name="T22" fmla="*/ 0 w 5143"/>
              <a:gd name="T23" fmla="*/ 0 h 1902"/>
              <a:gd name="T24" fmla="*/ 0 w 5143"/>
              <a:gd name="T25" fmla="*/ 275 h 1902"/>
              <a:gd name="T26" fmla="*/ 0 w 5143"/>
              <a:gd name="T27" fmla="*/ 345 h 1902"/>
              <a:gd name="T28" fmla="*/ 0 w 5143"/>
              <a:gd name="T29" fmla="*/ 275 h 1902"/>
              <a:gd name="T30" fmla="*/ 0 w 5143"/>
              <a:gd name="T31" fmla="*/ 342 h 1902"/>
              <a:gd name="T32" fmla="*/ 339 w 5143"/>
              <a:gd name="T33" fmla="*/ 351 h 1902"/>
              <a:gd name="T34" fmla="*/ 606 w 5143"/>
              <a:gd name="T35" fmla="*/ 372 h 1902"/>
              <a:gd name="T36" fmla="*/ 852 w 5143"/>
              <a:gd name="T37" fmla="*/ 399 h 1902"/>
              <a:gd name="T38" fmla="*/ 1068 w 5143"/>
              <a:gd name="T39" fmla="*/ 435 h 1902"/>
              <a:gd name="T40" fmla="*/ 1275 w 5143"/>
              <a:gd name="T41" fmla="*/ 474 h 1902"/>
              <a:gd name="T42" fmla="*/ 1545 w 5143"/>
              <a:gd name="T43" fmla="*/ 540 h 1902"/>
              <a:gd name="T44" fmla="*/ 1761 w 5143"/>
              <a:gd name="T45" fmla="*/ 603 h 1902"/>
              <a:gd name="T46" fmla="*/ 1971 w 5143"/>
              <a:gd name="T47" fmla="*/ 678 h 1902"/>
              <a:gd name="T48" fmla="*/ 2166 w 5143"/>
              <a:gd name="T49" fmla="*/ 747 h 1902"/>
              <a:gd name="T50" fmla="*/ 2397 w 5143"/>
              <a:gd name="T51" fmla="*/ 852 h 1902"/>
              <a:gd name="T52" fmla="*/ 2613 w 5143"/>
              <a:gd name="T53" fmla="*/ 960 h 1902"/>
              <a:gd name="T54" fmla="*/ 2832 w 5143"/>
              <a:gd name="T55" fmla="*/ 1095 h 1902"/>
              <a:gd name="T56" fmla="*/ 3012 w 5143"/>
              <a:gd name="T57" fmla="*/ 1212 h 1902"/>
              <a:gd name="T58" fmla="*/ 3186 w 5143"/>
              <a:gd name="T59" fmla="*/ 1347 h 1902"/>
              <a:gd name="T60" fmla="*/ 3351 w 5143"/>
              <a:gd name="T61" fmla="*/ 1497 h 1902"/>
              <a:gd name="T62" fmla="*/ 3480 w 5143"/>
              <a:gd name="T63" fmla="*/ 1629 h 1902"/>
              <a:gd name="T64" fmla="*/ 3612 w 5143"/>
              <a:gd name="T65" fmla="*/ 1785 h 1902"/>
              <a:gd name="T66" fmla="*/ 3699 w 5143"/>
              <a:gd name="T67" fmla="*/ 1901 h 1902"/>
              <a:gd name="T68" fmla="*/ 5142 w 5143"/>
              <a:gd name="T69" fmla="*/ 1901 h 1902"/>
              <a:gd name="T70" fmla="*/ 5076 w 5143"/>
              <a:gd name="T71" fmla="*/ 1827 h 1902"/>
              <a:gd name="T72" fmla="*/ 4968 w 5143"/>
              <a:gd name="T73" fmla="*/ 1707 h 1902"/>
              <a:gd name="T74" fmla="*/ 4797 w 5143"/>
              <a:gd name="T75" fmla="*/ 1539 h 1902"/>
              <a:gd name="T76" fmla="*/ 4617 w 5143"/>
              <a:gd name="T77" fmla="*/ 1383 h 1902"/>
              <a:gd name="T78" fmla="*/ 4410 w 5143"/>
              <a:gd name="T79" fmla="*/ 1221 h 1902"/>
              <a:gd name="T80" fmla="*/ 4185 w 5143"/>
              <a:gd name="T81" fmla="*/ 1071 h 1902"/>
              <a:gd name="T82" fmla="*/ 3960 w 5143"/>
              <a:gd name="T83" fmla="*/ 939 h 1902"/>
              <a:gd name="T84" fmla="*/ 3708 w 5143"/>
              <a:gd name="T85" fmla="*/ 801 h 1902"/>
              <a:gd name="T86" fmla="*/ 3492 w 5143"/>
              <a:gd name="T87" fmla="*/ 702 h 1902"/>
              <a:gd name="T88" fmla="*/ 3231 w 5143"/>
              <a:gd name="T89" fmla="*/ 588 h 1902"/>
              <a:gd name="T90" fmla="*/ 2964 w 5143"/>
              <a:gd name="T91" fmla="*/ 489 h 1902"/>
              <a:gd name="T92" fmla="*/ 2718 w 5143"/>
              <a:gd name="T93" fmla="*/ 405 h 19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143" h="1902">
                <a:moveTo>
                  <a:pt x="2718" y="405"/>
                </a:moveTo>
                <a:lnTo>
                  <a:pt x="2466" y="333"/>
                </a:lnTo>
                <a:lnTo>
                  <a:pt x="2202" y="261"/>
                </a:lnTo>
                <a:lnTo>
                  <a:pt x="1929" y="198"/>
                </a:lnTo>
                <a:lnTo>
                  <a:pt x="1695" y="153"/>
                </a:lnTo>
                <a:lnTo>
                  <a:pt x="1434" y="111"/>
                </a:lnTo>
                <a:lnTo>
                  <a:pt x="1188" y="75"/>
                </a:lnTo>
                <a:lnTo>
                  <a:pt x="957" y="48"/>
                </a:lnTo>
                <a:lnTo>
                  <a:pt x="747" y="30"/>
                </a:lnTo>
                <a:lnTo>
                  <a:pt x="501" y="15"/>
                </a:lnTo>
                <a:lnTo>
                  <a:pt x="246" y="3"/>
                </a:lnTo>
                <a:lnTo>
                  <a:pt x="0" y="0"/>
                </a:lnTo>
                <a:lnTo>
                  <a:pt x="0" y="275"/>
                </a:lnTo>
                <a:lnTo>
                  <a:pt x="0" y="345"/>
                </a:lnTo>
                <a:lnTo>
                  <a:pt x="0" y="275"/>
                </a:lnTo>
                <a:lnTo>
                  <a:pt x="0" y="342"/>
                </a:lnTo>
                <a:lnTo>
                  <a:pt x="339" y="351"/>
                </a:lnTo>
                <a:lnTo>
                  <a:pt x="606" y="372"/>
                </a:lnTo>
                <a:lnTo>
                  <a:pt x="852" y="399"/>
                </a:lnTo>
                <a:lnTo>
                  <a:pt x="1068" y="435"/>
                </a:lnTo>
                <a:lnTo>
                  <a:pt x="1275" y="474"/>
                </a:lnTo>
                <a:lnTo>
                  <a:pt x="1545" y="540"/>
                </a:lnTo>
                <a:lnTo>
                  <a:pt x="1761" y="603"/>
                </a:lnTo>
                <a:lnTo>
                  <a:pt x="1971" y="678"/>
                </a:lnTo>
                <a:lnTo>
                  <a:pt x="2166" y="747"/>
                </a:lnTo>
                <a:lnTo>
                  <a:pt x="2397" y="852"/>
                </a:lnTo>
                <a:lnTo>
                  <a:pt x="2613" y="960"/>
                </a:lnTo>
                <a:lnTo>
                  <a:pt x="2832" y="1095"/>
                </a:lnTo>
                <a:lnTo>
                  <a:pt x="3012" y="1212"/>
                </a:lnTo>
                <a:lnTo>
                  <a:pt x="3186" y="1347"/>
                </a:lnTo>
                <a:lnTo>
                  <a:pt x="3351" y="1497"/>
                </a:lnTo>
                <a:lnTo>
                  <a:pt x="3480" y="1629"/>
                </a:lnTo>
                <a:lnTo>
                  <a:pt x="3612" y="1785"/>
                </a:lnTo>
                <a:lnTo>
                  <a:pt x="3699" y="1901"/>
                </a:lnTo>
                <a:lnTo>
                  <a:pt x="5142" y="1901"/>
                </a:lnTo>
                <a:lnTo>
                  <a:pt x="5076" y="1827"/>
                </a:lnTo>
                <a:lnTo>
                  <a:pt x="4968" y="1707"/>
                </a:lnTo>
                <a:lnTo>
                  <a:pt x="4797" y="1539"/>
                </a:lnTo>
                <a:lnTo>
                  <a:pt x="4617" y="1383"/>
                </a:lnTo>
                <a:lnTo>
                  <a:pt x="4410" y="1221"/>
                </a:lnTo>
                <a:lnTo>
                  <a:pt x="4185" y="1071"/>
                </a:lnTo>
                <a:lnTo>
                  <a:pt x="3960" y="939"/>
                </a:lnTo>
                <a:lnTo>
                  <a:pt x="3708" y="801"/>
                </a:lnTo>
                <a:lnTo>
                  <a:pt x="3492" y="702"/>
                </a:lnTo>
                <a:lnTo>
                  <a:pt x="3231" y="588"/>
                </a:lnTo>
                <a:lnTo>
                  <a:pt x="2964" y="489"/>
                </a:lnTo>
                <a:lnTo>
                  <a:pt x="2718" y="405"/>
                </a:lnTo>
              </a:path>
            </a:pathLst>
          </a:cu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ctr" rtl="0" eaLnBrk="0" fontAlgn="base" hangingPunct="0">
              <a:spcBef>
                <a:spcPct val="0"/>
              </a:spcBef>
              <a:spcAft>
                <a:spcPct val="0"/>
              </a:spcAft>
            </a:pPr>
            <a:endParaRPr lang="he-IL" sz="2400">
              <a:solidFill>
                <a:srgbClr val="000000"/>
              </a:solidFill>
            </a:endParaRPr>
          </a:p>
        </p:txBody>
      </p:sp>
      <p:sp>
        <p:nvSpPr>
          <p:cNvPr id="43013" name="Freeform 5"/>
          <p:cNvSpPr>
            <a:spLocks/>
          </p:cNvSpPr>
          <p:nvPr/>
        </p:nvSpPr>
        <p:spPr bwMode="white">
          <a:xfrm>
            <a:off x="0" y="3146425"/>
            <a:ext cx="12192000" cy="3690938"/>
          </a:xfrm>
          <a:custGeom>
            <a:avLst/>
            <a:gdLst>
              <a:gd name="T0" fmla="*/ 0 w 5760"/>
              <a:gd name="T1" fmla="*/ 0 h 2325"/>
              <a:gd name="T2" fmla="*/ 0 w 5760"/>
              <a:gd name="T3" fmla="*/ 339 h 2325"/>
              <a:gd name="T4" fmla="*/ 558 w 5760"/>
              <a:gd name="T5" fmla="*/ 357 h 2325"/>
              <a:gd name="T6" fmla="*/ 807 w 5760"/>
              <a:gd name="T7" fmla="*/ 375 h 2325"/>
              <a:gd name="T8" fmla="*/ 1056 w 5760"/>
              <a:gd name="T9" fmla="*/ 399 h 2325"/>
              <a:gd name="T10" fmla="*/ 1272 w 5760"/>
              <a:gd name="T11" fmla="*/ 426 h 2325"/>
              <a:gd name="T12" fmla="*/ 1539 w 5760"/>
              <a:gd name="T13" fmla="*/ 465 h 2325"/>
              <a:gd name="T14" fmla="*/ 1791 w 5760"/>
              <a:gd name="T15" fmla="*/ 510 h 2325"/>
              <a:gd name="T16" fmla="*/ 2076 w 5760"/>
              <a:gd name="T17" fmla="*/ 570 h 2325"/>
              <a:gd name="T18" fmla="*/ 2334 w 5760"/>
              <a:gd name="T19" fmla="*/ 630 h 2325"/>
              <a:gd name="T20" fmla="*/ 2544 w 5760"/>
              <a:gd name="T21" fmla="*/ 687 h 2325"/>
              <a:gd name="T22" fmla="*/ 2775 w 5760"/>
              <a:gd name="T23" fmla="*/ 759 h 2325"/>
              <a:gd name="T24" fmla="*/ 3003 w 5760"/>
              <a:gd name="T25" fmla="*/ 837 h 2325"/>
              <a:gd name="T26" fmla="*/ 3231 w 5760"/>
              <a:gd name="T27" fmla="*/ 924 h 2325"/>
              <a:gd name="T28" fmla="*/ 3438 w 5760"/>
              <a:gd name="T29" fmla="*/ 1005 h 2325"/>
              <a:gd name="T30" fmla="*/ 3663 w 5760"/>
              <a:gd name="T31" fmla="*/ 1110 h 2325"/>
              <a:gd name="T32" fmla="*/ 3903 w 5760"/>
              <a:gd name="T33" fmla="*/ 1233 h 2325"/>
              <a:gd name="T34" fmla="*/ 4149 w 5760"/>
              <a:gd name="T35" fmla="*/ 1374 h 2325"/>
              <a:gd name="T36" fmla="*/ 4353 w 5760"/>
              <a:gd name="T37" fmla="*/ 1506 h 2325"/>
              <a:gd name="T38" fmla="*/ 4491 w 5760"/>
              <a:gd name="T39" fmla="*/ 1602 h 2325"/>
              <a:gd name="T40" fmla="*/ 4668 w 5760"/>
              <a:gd name="T41" fmla="*/ 1740 h 2325"/>
              <a:gd name="T42" fmla="*/ 4824 w 5760"/>
              <a:gd name="T43" fmla="*/ 1875 h 2325"/>
              <a:gd name="T44" fmla="*/ 4968 w 5760"/>
              <a:gd name="T45" fmla="*/ 2016 h 2325"/>
              <a:gd name="T46" fmla="*/ 5100 w 5760"/>
              <a:gd name="T47" fmla="*/ 2154 h 2325"/>
              <a:gd name="T48" fmla="*/ 5238 w 5760"/>
              <a:gd name="T49" fmla="*/ 2324 h 2325"/>
              <a:gd name="T50" fmla="*/ 5759 w 5760"/>
              <a:gd name="T51" fmla="*/ 2324 h 2325"/>
              <a:gd name="T52" fmla="*/ 5759 w 5760"/>
              <a:gd name="T53" fmla="*/ 1245 h 2325"/>
              <a:gd name="T54" fmla="*/ 5580 w 5760"/>
              <a:gd name="T55" fmla="*/ 1119 h 2325"/>
              <a:gd name="T56" fmla="*/ 5400 w 5760"/>
              <a:gd name="T57" fmla="*/ 1020 h 2325"/>
              <a:gd name="T58" fmla="*/ 5205 w 5760"/>
              <a:gd name="T59" fmla="*/ 918 h 2325"/>
              <a:gd name="T60" fmla="*/ 5031 w 5760"/>
              <a:gd name="T61" fmla="*/ 837 h 2325"/>
              <a:gd name="T62" fmla="*/ 4866 w 5760"/>
              <a:gd name="T63" fmla="*/ 771 h 2325"/>
              <a:gd name="T64" fmla="*/ 4710 w 5760"/>
              <a:gd name="T65" fmla="*/ 711 h 2325"/>
              <a:gd name="T66" fmla="*/ 4545 w 5760"/>
              <a:gd name="T67" fmla="*/ 651 h 2325"/>
              <a:gd name="T68" fmla="*/ 4386 w 5760"/>
              <a:gd name="T69" fmla="*/ 600 h 2325"/>
              <a:gd name="T70" fmla="*/ 4248 w 5760"/>
              <a:gd name="T71" fmla="*/ 552 h 2325"/>
              <a:gd name="T72" fmla="*/ 3993 w 5760"/>
              <a:gd name="T73" fmla="*/ 483 h 2325"/>
              <a:gd name="T74" fmla="*/ 3777 w 5760"/>
              <a:gd name="T75" fmla="*/ 423 h 2325"/>
              <a:gd name="T76" fmla="*/ 3564 w 5760"/>
              <a:gd name="T77" fmla="*/ 375 h 2325"/>
              <a:gd name="T78" fmla="*/ 3282 w 5760"/>
              <a:gd name="T79" fmla="*/ 312 h 2325"/>
              <a:gd name="T80" fmla="*/ 3003 w 5760"/>
              <a:gd name="T81" fmla="*/ 261 h 2325"/>
              <a:gd name="T82" fmla="*/ 2733 w 5760"/>
              <a:gd name="T83" fmla="*/ 213 h 2325"/>
              <a:gd name="T84" fmla="*/ 2451 w 5760"/>
              <a:gd name="T85" fmla="*/ 171 h 2325"/>
              <a:gd name="T86" fmla="*/ 2211 w 5760"/>
              <a:gd name="T87" fmla="*/ 138 h 2325"/>
              <a:gd name="T88" fmla="*/ 1974 w 5760"/>
              <a:gd name="T89" fmla="*/ 108 h 2325"/>
              <a:gd name="T90" fmla="*/ 1665 w 5760"/>
              <a:gd name="T91" fmla="*/ 81 h 2325"/>
              <a:gd name="T92" fmla="*/ 1437 w 5760"/>
              <a:gd name="T93" fmla="*/ 60 h 2325"/>
              <a:gd name="T94" fmla="*/ 1125 w 5760"/>
              <a:gd name="T95" fmla="*/ 36 h 2325"/>
              <a:gd name="T96" fmla="*/ 828 w 5760"/>
              <a:gd name="T97" fmla="*/ 21 h 2325"/>
              <a:gd name="T98" fmla="*/ 558 w 5760"/>
              <a:gd name="T99" fmla="*/ 12 h 2325"/>
              <a:gd name="T100" fmla="*/ 282 w 5760"/>
              <a:gd name="T101" fmla="*/ 3 h 2325"/>
              <a:gd name="T102" fmla="*/ 0 w 5760"/>
              <a:gd name="T103" fmla="*/ 0 h 2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760" h="2325">
                <a:moveTo>
                  <a:pt x="0" y="0"/>
                </a:moveTo>
                <a:lnTo>
                  <a:pt x="0" y="339"/>
                </a:lnTo>
                <a:lnTo>
                  <a:pt x="558" y="357"/>
                </a:lnTo>
                <a:lnTo>
                  <a:pt x="807" y="375"/>
                </a:lnTo>
                <a:lnTo>
                  <a:pt x="1056" y="399"/>
                </a:lnTo>
                <a:lnTo>
                  <a:pt x="1272" y="426"/>
                </a:lnTo>
                <a:lnTo>
                  <a:pt x="1539" y="465"/>
                </a:lnTo>
                <a:lnTo>
                  <a:pt x="1791" y="510"/>
                </a:lnTo>
                <a:lnTo>
                  <a:pt x="2076" y="570"/>
                </a:lnTo>
                <a:lnTo>
                  <a:pt x="2334" y="630"/>
                </a:lnTo>
                <a:lnTo>
                  <a:pt x="2544" y="687"/>
                </a:lnTo>
                <a:lnTo>
                  <a:pt x="2775" y="759"/>
                </a:lnTo>
                <a:lnTo>
                  <a:pt x="3003" y="837"/>
                </a:lnTo>
                <a:lnTo>
                  <a:pt x="3231" y="924"/>
                </a:lnTo>
                <a:lnTo>
                  <a:pt x="3438" y="1005"/>
                </a:lnTo>
                <a:lnTo>
                  <a:pt x="3663" y="1110"/>
                </a:lnTo>
                <a:lnTo>
                  <a:pt x="3903" y="1233"/>
                </a:lnTo>
                <a:lnTo>
                  <a:pt x="4149" y="1374"/>
                </a:lnTo>
                <a:lnTo>
                  <a:pt x="4353" y="1506"/>
                </a:lnTo>
                <a:lnTo>
                  <a:pt x="4491" y="1602"/>
                </a:lnTo>
                <a:lnTo>
                  <a:pt x="4668" y="1740"/>
                </a:lnTo>
                <a:lnTo>
                  <a:pt x="4824" y="1875"/>
                </a:lnTo>
                <a:lnTo>
                  <a:pt x="4968" y="2016"/>
                </a:lnTo>
                <a:lnTo>
                  <a:pt x="5100" y="2154"/>
                </a:lnTo>
                <a:lnTo>
                  <a:pt x="5238" y="2324"/>
                </a:lnTo>
                <a:lnTo>
                  <a:pt x="5759" y="2324"/>
                </a:lnTo>
                <a:lnTo>
                  <a:pt x="5759" y="1245"/>
                </a:lnTo>
                <a:lnTo>
                  <a:pt x="5580" y="1119"/>
                </a:lnTo>
                <a:lnTo>
                  <a:pt x="5400" y="1020"/>
                </a:lnTo>
                <a:lnTo>
                  <a:pt x="5205" y="918"/>
                </a:lnTo>
                <a:lnTo>
                  <a:pt x="5031" y="837"/>
                </a:lnTo>
                <a:lnTo>
                  <a:pt x="4866" y="771"/>
                </a:lnTo>
                <a:lnTo>
                  <a:pt x="4710" y="711"/>
                </a:lnTo>
                <a:lnTo>
                  <a:pt x="4545" y="651"/>
                </a:lnTo>
                <a:lnTo>
                  <a:pt x="4386" y="600"/>
                </a:lnTo>
                <a:lnTo>
                  <a:pt x="4248" y="552"/>
                </a:lnTo>
                <a:lnTo>
                  <a:pt x="3993" y="483"/>
                </a:lnTo>
                <a:lnTo>
                  <a:pt x="3777" y="423"/>
                </a:lnTo>
                <a:lnTo>
                  <a:pt x="3564" y="375"/>
                </a:lnTo>
                <a:lnTo>
                  <a:pt x="3282" y="312"/>
                </a:lnTo>
                <a:lnTo>
                  <a:pt x="3003" y="261"/>
                </a:lnTo>
                <a:lnTo>
                  <a:pt x="2733" y="213"/>
                </a:lnTo>
                <a:lnTo>
                  <a:pt x="2451" y="171"/>
                </a:lnTo>
                <a:lnTo>
                  <a:pt x="2211" y="138"/>
                </a:lnTo>
                <a:lnTo>
                  <a:pt x="1974" y="108"/>
                </a:lnTo>
                <a:lnTo>
                  <a:pt x="1665" y="81"/>
                </a:lnTo>
                <a:lnTo>
                  <a:pt x="1437" y="60"/>
                </a:lnTo>
                <a:lnTo>
                  <a:pt x="1125" y="36"/>
                </a:lnTo>
                <a:lnTo>
                  <a:pt x="828" y="21"/>
                </a:lnTo>
                <a:lnTo>
                  <a:pt x="558" y="12"/>
                </a:lnTo>
                <a:lnTo>
                  <a:pt x="282" y="3"/>
                </a:lnTo>
                <a:lnTo>
                  <a:pt x="0" y="0"/>
                </a:lnTo>
              </a:path>
            </a:pathLst>
          </a:cu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ctr" rtl="0" eaLnBrk="0" fontAlgn="base" hangingPunct="0">
              <a:spcBef>
                <a:spcPct val="0"/>
              </a:spcBef>
              <a:spcAft>
                <a:spcPct val="0"/>
              </a:spcAft>
            </a:pPr>
            <a:endParaRPr lang="he-IL" sz="2400">
              <a:solidFill>
                <a:srgbClr val="000000"/>
              </a:solidFill>
            </a:endParaRPr>
          </a:p>
        </p:txBody>
      </p:sp>
      <p:sp>
        <p:nvSpPr>
          <p:cNvPr id="43014" name="Freeform 6"/>
          <p:cNvSpPr>
            <a:spLocks/>
          </p:cNvSpPr>
          <p:nvPr/>
        </p:nvSpPr>
        <p:spPr bwMode="white">
          <a:xfrm>
            <a:off x="0" y="2460625"/>
            <a:ext cx="12192000" cy="2497138"/>
          </a:xfrm>
          <a:custGeom>
            <a:avLst/>
            <a:gdLst>
              <a:gd name="T0" fmla="*/ 0 w 5760"/>
              <a:gd name="T1" fmla="*/ 0 h 1573"/>
              <a:gd name="T2" fmla="*/ 0 w 5760"/>
              <a:gd name="T3" fmla="*/ 351 h 1573"/>
              <a:gd name="T4" fmla="*/ 282 w 5760"/>
              <a:gd name="T5" fmla="*/ 357 h 1573"/>
              <a:gd name="T6" fmla="*/ 627 w 5760"/>
              <a:gd name="T7" fmla="*/ 363 h 1573"/>
              <a:gd name="T8" fmla="*/ 960 w 5760"/>
              <a:gd name="T9" fmla="*/ 375 h 1573"/>
              <a:gd name="T10" fmla="*/ 1218 w 5760"/>
              <a:gd name="T11" fmla="*/ 393 h 1573"/>
              <a:gd name="T12" fmla="*/ 1470 w 5760"/>
              <a:gd name="T13" fmla="*/ 411 h 1573"/>
              <a:gd name="T14" fmla="*/ 1746 w 5760"/>
              <a:gd name="T15" fmla="*/ 435 h 1573"/>
              <a:gd name="T16" fmla="*/ 2022 w 5760"/>
              <a:gd name="T17" fmla="*/ 462 h 1573"/>
              <a:gd name="T18" fmla="*/ 2340 w 5760"/>
              <a:gd name="T19" fmla="*/ 504 h 1573"/>
              <a:gd name="T20" fmla="*/ 2664 w 5760"/>
              <a:gd name="T21" fmla="*/ 549 h 1573"/>
              <a:gd name="T22" fmla="*/ 2952 w 5760"/>
              <a:gd name="T23" fmla="*/ 597 h 1573"/>
              <a:gd name="T24" fmla="*/ 3225 w 5760"/>
              <a:gd name="T25" fmla="*/ 648 h 1573"/>
              <a:gd name="T26" fmla="*/ 3513 w 5760"/>
              <a:gd name="T27" fmla="*/ 708 h 1573"/>
              <a:gd name="T28" fmla="*/ 3693 w 5760"/>
              <a:gd name="T29" fmla="*/ 750 h 1573"/>
              <a:gd name="T30" fmla="*/ 3936 w 5760"/>
              <a:gd name="T31" fmla="*/ 810 h 1573"/>
              <a:gd name="T32" fmla="*/ 4095 w 5760"/>
              <a:gd name="T33" fmla="*/ 855 h 1573"/>
              <a:gd name="T34" fmla="*/ 4281 w 5760"/>
              <a:gd name="T35" fmla="*/ 909 h 1573"/>
              <a:gd name="T36" fmla="*/ 4503 w 5760"/>
              <a:gd name="T37" fmla="*/ 981 h 1573"/>
              <a:gd name="T38" fmla="*/ 4704 w 5760"/>
              <a:gd name="T39" fmla="*/ 1053 h 1573"/>
              <a:gd name="T40" fmla="*/ 4911 w 5760"/>
              <a:gd name="T41" fmla="*/ 1131 h 1573"/>
              <a:gd name="T42" fmla="*/ 5073 w 5760"/>
              <a:gd name="T43" fmla="*/ 1197 h 1573"/>
              <a:gd name="T44" fmla="*/ 5256 w 5760"/>
              <a:gd name="T45" fmla="*/ 1281 h 1573"/>
              <a:gd name="T46" fmla="*/ 5475 w 5760"/>
              <a:gd name="T47" fmla="*/ 1401 h 1573"/>
              <a:gd name="T48" fmla="*/ 5628 w 5760"/>
              <a:gd name="T49" fmla="*/ 1482 h 1573"/>
              <a:gd name="T50" fmla="*/ 5759 w 5760"/>
              <a:gd name="T51" fmla="*/ 1572 h 1573"/>
              <a:gd name="T52" fmla="*/ 5759 w 5760"/>
              <a:gd name="T53" fmla="*/ 633 h 1573"/>
              <a:gd name="T54" fmla="*/ 5493 w 5760"/>
              <a:gd name="T55" fmla="*/ 570 h 1573"/>
              <a:gd name="T56" fmla="*/ 5214 w 5760"/>
              <a:gd name="T57" fmla="*/ 501 h 1573"/>
              <a:gd name="T58" fmla="*/ 4950 w 5760"/>
              <a:gd name="T59" fmla="*/ 444 h 1573"/>
              <a:gd name="T60" fmla="*/ 4701 w 5760"/>
              <a:gd name="T61" fmla="*/ 396 h 1573"/>
              <a:gd name="T62" fmla="*/ 4425 w 5760"/>
              <a:gd name="T63" fmla="*/ 348 h 1573"/>
              <a:gd name="T64" fmla="*/ 4110 w 5760"/>
              <a:gd name="T65" fmla="*/ 294 h 1573"/>
              <a:gd name="T66" fmla="*/ 3813 w 5760"/>
              <a:gd name="T67" fmla="*/ 252 h 1573"/>
              <a:gd name="T68" fmla="*/ 3549 w 5760"/>
              <a:gd name="T69" fmla="*/ 213 h 1573"/>
              <a:gd name="T70" fmla="*/ 3261 w 5760"/>
              <a:gd name="T71" fmla="*/ 183 h 1573"/>
              <a:gd name="T72" fmla="*/ 3015 w 5760"/>
              <a:gd name="T73" fmla="*/ 153 h 1573"/>
              <a:gd name="T74" fmla="*/ 2757 w 5760"/>
              <a:gd name="T75" fmla="*/ 129 h 1573"/>
              <a:gd name="T76" fmla="*/ 2520 w 5760"/>
              <a:gd name="T77" fmla="*/ 105 h 1573"/>
              <a:gd name="T78" fmla="*/ 2301 w 5760"/>
              <a:gd name="T79" fmla="*/ 87 h 1573"/>
              <a:gd name="T80" fmla="*/ 2013 w 5760"/>
              <a:gd name="T81" fmla="*/ 66 h 1573"/>
              <a:gd name="T82" fmla="*/ 1731 w 5760"/>
              <a:gd name="T83" fmla="*/ 48 h 1573"/>
              <a:gd name="T84" fmla="*/ 1524 w 5760"/>
              <a:gd name="T85" fmla="*/ 39 h 1573"/>
              <a:gd name="T86" fmla="*/ 1260 w 5760"/>
              <a:gd name="T87" fmla="*/ 27 h 1573"/>
              <a:gd name="T88" fmla="*/ 966 w 5760"/>
              <a:gd name="T89" fmla="*/ 15 h 1573"/>
              <a:gd name="T90" fmla="*/ 714 w 5760"/>
              <a:gd name="T91" fmla="*/ 12 h 1573"/>
              <a:gd name="T92" fmla="*/ 510 w 5760"/>
              <a:gd name="T93" fmla="*/ 6 h 1573"/>
              <a:gd name="T94" fmla="*/ 243 w 5760"/>
              <a:gd name="T95" fmla="*/ 0 h 1573"/>
              <a:gd name="T96" fmla="*/ 0 w 5760"/>
              <a:gd name="T97" fmla="*/ 0 h 1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760" h="1573">
                <a:moveTo>
                  <a:pt x="0" y="0"/>
                </a:moveTo>
                <a:lnTo>
                  <a:pt x="0" y="351"/>
                </a:lnTo>
                <a:lnTo>
                  <a:pt x="282" y="357"/>
                </a:lnTo>
                <a:lnTo>
                  <a:pt x="627" y="363"/>
                </a:lnTo>
                <a:lnTo>
                  <a:pt x="960" y="375"/>
                </a:lnTo>
                <a:lnTo>
                  <a:pt x="1218" y="393"/>
                </a:lnTo>
                <a:lnTo>
                  <a:pt x="1470" y="411"/>
                </a:lnTo>
                <a:lnTo>
                  <a:pt x="1746" y="435"/>
                </a:lnTo>
                <a:lnTo>
                  <a:pt x="2022" y="462"/>
                </a:lnTo>
                <a:lnTo>
                  <a:pt x="2340" y="504"/>
                </a:lnTo>
                <a:lnTo>
                  <a:pt x="2664" y="549"/>
                </a:lnTo>
                <a:lnTo>
                  <a:pt x="2952" y="597"/>
                </a:lnTo>
                <a:lnTo>
                  <a:pt x="3225" y="648"/>
                </a:lnTo>
                <a:lnTo>
                  <a:pt x="3513" y="708"/>
                </a:lnTo>
                <a:lnTo>
                  <a:pt x="3693" y="750"/>
                </a:lnTo>
                <a:lnTo>
                  <a:pt x="3936" y="810"/>
                </a:lnTo>
                <a:lnTo>
                  <a:pt x="4095" y="855"/>
                </a:lnTo>
                <a:lnTo>
                  <a:pt x="4281" y="909"/>
                </a:lnTo>
                <a:lnTo>
                  <a:pt x="4503" y="981"/>
                </a:lnTo>
                <a:lnTo>
                  <a:pt x="4704" y="1053"/>
                </a:lnTo>
                <a:lnTo>
                  <a:pt x="4911" y="1131"/>
                </a:lnTo>
                <a:lnTo>
                  <a:pt x="5073" y="1197"/>
                </a:lnTo>
                <a:lnTo>
                  <a:pt x="5256" y="1281"/>
                </a:lnTo>
                <a:lnTo>
                  <a:pt x="5475" y="1401"/>
                </a:lnTo>
                <a:lnTo>
                  <a:pt x="5628" y="1482"/>
                </a:lnTo>
                <a:lnTo>
                  <a:pt x="5759" y="1572"/>
                </a:lnTo>
                <a:lnTo>
                  <a:pt x="5759" y="633"/>
                </a:lnTo>
                <a:lnTo>
                  <a:pt x="5493" y="570"/>
                </a:lnTo>
                <a:lnTo>
                  <a:pt x="5214" y="501"/>
                </a:lnTo>
                <a:lnTo>
                  <a:pt x="4950" y="444"/>
                </a:lnTo>
                <a:lnTo>
                  <a:pt x="4701" y="396"/>
                </a:lnTo>
                <a:lnTo>
                  <a:pt x="4425" y="348"/>
                </a:lnTo>
                <a:lnTo>
                  <a:pt x="4110" y="294"/>
                </a:lnTo>
                <a:lnTo>
                  <a:pt x="3813" y="252"/>
                </a:lnTo>
                <a:lnTo>
                  <a:pt x="3549" y="213"/>
                </a:lnTo>
                <a:lnTo>
                  <a:pt x="3261" y="183"/>
                </a:lnTo>
                <a:lnTo>
                  <a:pt x="3015" y="153"/>
                </a:lnTo>
                <a:lnTo>
                  <a:pt x="2757" y="129"/>
                </a:lnTo>
                <a:lnTo>
                  <a:pt x="2520" y="105"/>
                </a:lnTo>
                <a:lnTo>
                  <a:pt x="2301" y="87"/>
                </a:lnTo>
                <a:lnTo>
                  <a:pt x="2013" y="66"/>
                </a:lnTo>
                <a:lnTo>
                  <a:pt x="1731" y="48"/>
                </a:lnTo>
                <a:lnTo>
                  <a:pt x="1524" y="39"/>
                </a:lnTo>
                <a:lnTo>
                  <a:pt x="1260" y="27"/>
                </a:lnTo>
                <a:lnTo>
                  <a:pt x="966" y="15"/>
                </a:lnTo>
                <a:lnTo>
                  <a:pt x="714" y="12"/>
                </a:lnTo>
                <a:lnTo>
                  <a:pt x="510" y="6"/>
                </a:lnTo>
                <a:lnTo>
                  <a:pt x="243" y="0"/>
                </a:lnTo>
                <a:lnTo>
                  <a:pt x="0" y="0"/>
                </a:lnTo>
              </a:path>
            </a:pathLst>
          </a:cu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ctr" rtl="0" eaLnBrk="0" fontAlgn="base" hangingPunct="0">
              <a:spcBef>
                <a:spcPct val="0"/>
              </a:spcBef>
              <a:spcAft>
                <a:spcPct val="0"/>
              </a:spcAft>
            </a:pPr>
            <a:endParaRPr lang="he-IL" sz="2400">
              <a:solidFill>
                <a:srgbClr val="000000"/>
              </a:solidFill>
            </a:endParaRPr>
          </a:p>
        </p:txBody>
      </p:sp>
      <p:sp>
        <p:nvSpPr>
          <p:cNvPr id="43015" name="Freeform 7"/>
          <p:cNvSpPr>
            <a:spLocks/>
          </p:cNvSpPr>
          <p:nvPr/>
        </p:nvSpPr>
        <p:spPr bwMode="white">
          <a:xfrm>
            <a:off x="0" y="1793876"/>
            <a:ext cx="12192000" cy="1539875"/>
          </a:xfrm>
          <a:custGeom>
            <a:avLst/>
            <a:gdLst>
              <a:gd name="T0" fmla="*/ 0 w 5760"/>
              <a:gd name="T1" fmla="*/ 0 h 970"/>
              <a:gd name="T2" fmla="*/ 0 w 5760"/>
              <a:gd name="T3" fmla="*/ 339 h 970"/>
              <a:gd name="T4" fmla="*/ 318 w 5760"/>
              <a:gd name="T5" fmla="*/ 342 h 970"/>
              <a:gd name="T6" fmla="*/ 591 w 5760"/>
              <a:gd name="T7" fmla="*/ 348 h 970"/>
              <a:gd name="T8" fmla="*/ 846 w 5760"/>
              <a:gd name="T9" fmla="*/ 354 h 970"/>
              <a:gd name="T10" fmla="*/ 1074 w 5760"/>
              <a:gd name="T11" fmla="*/ 360 h 970"/>
              <a:gd name="T12" fmla="*/ 1314 w 5760"/>
              <a:gd name="T13" fmla="*/ 366 h 970"/>
              <a:gd name="T14" fmla="*/ 1599 w 5760"/>
              <a:gd name="T15" fmla="*/ 381 h 970"/>
              <a:gd name="T16" fmla="*/ 1911 w 5760"/>
              <a:gd name="T17" fmla="*/ 399 h 970"/>
              <a:gd name="T18" fmla="*/ 2241 w 5760"/>
              <a:gd name="T19" fmla="*/ 420 h 970"/>
              <a:gd name="T20" fmla="*/ 2619 w 5760"/>
              <a:gd name="T21" fmla="*/ 453 h 970"/>
              <a:gd name="T22" fmla="*/ 2889 w 5760"/>
              <a:gd name="T23" fmla="*/ 477 h 970"/>
              <a:gd name="T24" fmla="*/ 3177 w 5760"/>
              <a:gd name="T25" fmla="*/ 507 h 970"/>
              <a:gd name="T26" fmla="*/ 3498 w 5760"/>
              <a:gd name="T27" fmla="*/ 543 h 970"/>
              <a:gd name="T28" fmla="*/ 3813 w 5760"/>
              <a:gd name="T29" fmla="*/ 585 h 970"/>
              <a:gd name="T30" fmla="*/ 4044 w 5760"/>
              <a:gd name="T31" fmla="*/ 618 h 970"/>
              <a:gd name="T32" fmla="*/ 4365 w 5760"/>
              <a:gd name="T33" fmla="*/ 669 h 970"/>
              <a:gd name="T34" fmla="*/ 4683 w 5760"/>
              <a:gd name="T35" fmla="*/ 726 h 970"/>
              <a:gd name="T36" fmla="*/ 4980 w 5760"/>
              <a:gd name="T37" fmla="*/ 786 h 970"/>
              <a:gd name="T38" fmla="*/ 5268 w 5760"/>
              <a:gd name="T39" fmla="*/ 846 h 970"/>
              <a:gd name="T40" fmla="*/ 5646 w 5760"/>
              <a:gd name="T41" fmla="*/ 942 h 970"/>
              <a:gd name="T42" fmla="*/ 5759 w 5760"/>
              <a:gd name="T43" fmla="*/ 969 h 970"/>
              <a:gd name="T44" fmla="*/ 5759 w 5760"/>
              <a:gd name="T45" fmla="*/ 0 h 970"/>
              <a:gd name="T46" fmla="*/ 0 w 5760"/>
              <a:gd name="T47" fmla="*/ 0 h 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760" h="970">
                <a:moveTo>
                  <a:pt x="0" y="0"/>
                </a:moveTo>
                <a:lnTo>
                  <a:pt x="0" y="339"/>
                </a:lnTo>
                <a:lnTo>
                  <a:pt x="318" y="342"/>
                </a:lnTo>
                <a:lnTo>
                  <a:pt x="591" y="348"/>
                </a:lnTo>
                <a:lnTo>
                  <a:pt x="846" y="354"/>
                </a:lnTo>
                <a:lnTo>
                  <a:pt x="1074" y="360"/>
                </a:lnTo>
                <a:lnTo>
                  <a:pt x="1314" y="366"/>
                </a:lnTo>
                <a:lnTo>
                  <a:pt x="1599" y="381"/>
                </a:lnTo>
                <a:lnTo>
                  <a:pt x="1911" y="399"/>
                </a:lnTo>
                <a:lnTo>
                  <a:pt x="2241" y="420"/>
                </a:lnTo>
                <a:lnTo>
                  <a:pt x="2619" y="453"/>
                </a:lnTo>
                <a:lnTo>
                  <a:pt x="2889" y="477"/>
                </a:lnTo>
                <a:lnTo>
                  <a:pt x="3177" y="507"/>
                </a:lnTo>
                <a:lnTo>
                  <a:pt x="3498" y="543"/>
                </a:lnTo>
                <a:lnTo>
                  <a:pt x="3813" y="585"/>
                </a:lnTo>
                <a:lnTo>
                  <a:pt x="4044" y="618"/>
                </a:lnTo>
                <a:lnTo>
                  <a:pt x="4365" y="669"/>
                </a:lnTo>
                <a:lnTo>
                  <a:pt x="4683" y="726"/>
                </a:lnTo>
                <a:lnTo>
                  <a:pt x="4980" y="786"/>
                </a:lnTo>
                <a:lnTo>
                  <a:pt x="5268" y="846"/>
                </a:lnTo>
                <a:lnTo>
                  <a:pt x="5646" y="942"/>
                </a:lnTo>
                <a:lnTo>
                  <a:pt x="5759" y="969"/>
                </a:lnTo>
                <a:lnTo>
                  <a:pt x="5759" y="0"/>
                </a:lnTo>
                <a:lnTo>
                  <a:pt x="0" y="0"/>
                </a:lnTo>
              </a:path>
            </a:pathLst>
          </a:cu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ctr" rtl="0" eaLnBrk="0" fontAlgn="base" hangingPunct="0">
              <a:spcBef>
                <a:spcPct val="0"/>
              </a:spcBef>
              <a:spcAft>
                <a:spcPct val="0"/>
              </a:spcAft>
            </a:pPr>
            <a:endParaRPr lang="he-IL" sz="2400">
              <a:solidFill>
                <a:srgbClr val="000000"/>
              </a:solidFill>
            </a:endParaRPr>
          </a:p>
        </p:txBody>
      </p:sp>
      <p:sp>
        <p:nvSpPr>
          <p:cNvPr id="43016" name="Freeform 8"/>
          <p:cNvSpPr>
            <a:spLocks/>
          </p:cNvSpPr>
          <p:nvPr/>
        </p:nvSpPr>
        <p:spPr bwMode="white">
          <a:xfrm>
            <a:off x="0" y="-20638"/>
            <a:ext cx="12192000" cy="1682751"/>
          </a:xfrm>
          <a:custGeom>
            <a:avLst/>
            <a:gdLst>
              <a:gd name="T0" fmla="*/ 0 w 5760"/>
              <a:gd name="T1" fmla="*/ 753 h 1060"/>
              <a:gd name="T2" fmla="*/ 0 w 5760"/>
              <a:gd name="T3" fmla="*/ 1059 h 1060"/>
              <a:gd name="T4" fmla="*/ 5759 w 5760"/>
              <a:gd name="T5" fmla="*/ 1059 h 1060"/>
              <a:gd name="T6" fmla="*/ 5759 w 5760"/>
              <a:gd name="T7" fmla="*/ 0 h 1060"/>
              <a:gd name="T8" fmla="*/ 5430 w 5760"/>
              <a:gd name="T9" fmla="*/ 0 h 1060"/>
              <a:gd name="T10" fmla="*/ 5298 w 5760"/>
              <a:gd name="T11" fmla="*/ 84 h 1060"/>
              <a:gd name="T12" fmla="*/ 5136 w 5760"/>
              <a:gd name="T13" fmla="*/ 159 h 1060"/>
              <a:gd name="T14" fmla="*/ 4968 w 5760"/>
              <a:gd name="T15" fmla="*/ 222 h 1060"/>
              <a:gd name="T16" fmla="*/ 4812 w 5760"/>
              <a:gd name="T17" fmla="*/ 267 h 1060"/>
              <a:gd name="T18" fmla="*/ 4626 w 5760"/>
              <a:gd name="T19" fmla="*/ 324 h 1060"/>
              <a:gd name="T20" fmla="*/ 4440 w 5760"/>
              <a:gd name="T21" fmla="*/ 366 h 1060"/>
              <a:gd name="T22" fmla="*/ 4230 w 5760"/>
              <a:gd name="T23" fmla="*/ 414 h 1060"/>
              <a:gd name="T24" fmla="*/ 3939 w 5760"/>
              <a:gd name="T25" fmla="*/ 468 h 1060"/>
              <a:gd name="T26" fmla="*/ 3711 w 5760"/>
              <a:gd name="T27" fmla="*/ 504 h 1060"/>
              <a:gd name="T28" fmla="*/ 3441 w 5760"/>
              <a:gd name="T29" fmla="*/ 543 h 1060"/>
              <a:gd name="T30" fmla="*/ 3189 w 5760"/>
              <a:gd name="T31" fmla="*/ 579 h 1060"/>
              <a:gd name="T32" fmla="*/ 2925 w 5760"/>
              <a:gd name="T33" fmla="*/ 606 h 1060"/>
              <a:gd name="T34" fmla="*/ 2679 w 5760"/>
              <a:gd name="T35" fmla="*/ 633 h 1060"/>
              <a:gd name="T36" fmla="*/ 2418 w 5760"/>
              <a:gd name="T37" fmla="*/ 654 h 1060"/>
              <a:gd name="T38" fmla="*/ 2142 w 5760"/>
              <a:gd name="T39" fmla="*/ 675 h 1060"/>
              <a:gd name="T40" fmla="*/ 1896 w 5760"/>
              <a:gd name="T41" fmla="*/ 693 h 1060"/>
              <a:gd name="T42" fmla="*/ 1647 w 5760"/>
              <a:gd name="T43" fmla="*/ 708 h 1060"/>
              <a:gd name="T44" fmla="*/ 1404 w 5760"/>
              <a:gd name="T45" fmla="*/ 720 h 1060"/>
              <a:gd name="T46" fmla="*/ 1170 w 5760"/>
              <a:gd name="T47" fmla="*/ 732 h 1060"/>
              <a:gd name="T48" fmla="*/ 906 w 5760"/>
              <a:gd name="T49" fmla="*/ 738 h 1060"/>
              <a:gd name="T50" fmla="*/ 534 w 5760"/>
              <a:gd name="T51" fmla="*/ 747 h 1060"/>
              <a:gd name="T52" fmla="*/ 201 w 5760"/>
              <a:gd name="T53" fmla="*/ 753 h 1060"/>
              <a:gd name="T54" fmla="*/ 0 w 5760"/>
              <a:gd name="T55" fmla="*/ 753 h 10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760" h="1060">
                <a:moveTo>
                  <a:pt x="0" y="753"/>
                </a:moveTo>
                <a:lnTo>
                  <a:pt x="0" y="1059"/>
                </a:lnTo>
                <a:lnTo>
                  <a:pt x="5759" y="1059"/>
                </a:lnTo>
                <a:lnTo>
                  <a:pt x="5759" y="0"/>
                </a:lnTo>
                <a:lnTo>
                  <a:pt x="5430" y="0"/>
                </a:lnTo>
                <a:lnTo>
                  <a:pt x="5298" y="84"/>
                </a:lnTo>
                <a:lnTo>
                  <a:pt x="5136" y="159"/>
                </a:lnTo>
                <a:lnTo>
                  <a:pt x="4968" y="222"/>
                </a:lnTo>
                <a:lnTo>
                  <a:pt x="4812" y="267"/>
                </a:lnTo>
                <a:lnTo>
                  <a:pt x="4626" y="324"/>
                </a:lnTo>
                <a:lnTo>
                  <a:pt x="4440" y="366"/>
                </a:lnTo>
                <a:lnTo>
                  <a:pt x="4230" y="414"/>
                </a:lnTo>
                <a:lnTo>
                  <a:pt x="3939" y="468"/>
                </a:lnTo>
                <a:lnTo>
                  <a:pt x="3711" y="504"/>
                </a:lnTo>
                <a:lnTo>
                  <a:pt x="3441" y="543"/>
                </a:lnTo>
                <a:lnTo>
                  <a:pt x="3189" y="579"/>
                </a:lnTo>
                <a:lnTo>
                  <a:pt x="2925" y="606"/>
                </a:lnTo>
                <a:lnTo>
                  <a:pt x="2679" y="633"/>
                </a:lnTo>
                <a:lnTo>
                  <a:pt x="2418" y="654"/>
                </a:lnTo>
                <a:lnTo>
                  <a:pt x="2142" y="675"/>
                </a:lnTo>
                <a:lnTo>
                  <a:pt x="1896" y="693"/>
                </a:lnTo>
                <a:lnTo>
                  <a:pt x="1647" y="708"/>
                </a:lnTo>
                <a:lnTo>
                  <a:pt x="1404" y="720"/>
                </a:lnTo>
                <a:lnTo>
                  <a:pt x="1170" y="732"/>
                </a:lnTo>
                <a:lnTo>
                  <a:pt x="906" y="738"/>
                </a:lnTo>
                <a:lnTo>
                  <a:pt x="534" y="747"/>
                </a:lnTo>
                <a:lnTo>
                  <a:pt x="201" y="753"/>
                </a:lnTo>
                <a:lnTo>
                  <a:pt x="0" y="753"/>
                </a:lnTo>
              </a:path>
            </a:pathLst>
          </a:cu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ctr" rtl="0" eaLnBrk="0" fontAlgn="base" hangingPunct="0">
              <a:spcBef>
                <a:spcPct val="0"/>
              </a:spcBef>
              <a:spcAft>
                <a:spcPct val="0"/>
              </a:spcAft>
            </a:pPr>
            <a:endParaRPr lang="he-IL" sz="2400">
              <a:solidFill>
                <a:srgbClr val="000000"/>
              </a:solidFill>
            </a:endParaRPr>
          </a:p>
        </p:txBody>
      </p:sp>
      <p:sp>
        <p:nvSpPr>
          <p:cNvPr id="43017" name="Freeform 9"/>
          <p:cNvSpPr>
            <a:spLocks/>
          </p:cNvSpPr>
          <p:nvPr/>
        </p:nvSpPr>
        <p:spPr bwMode="white">
          <a:xfrm>
            <a:off x="0" y="-20638"/>
            <a:ext cx="11184467" cy="1068388"/>
          </a:xfrm>
          <a:custGeom>
            <a:avLst/>
            <a:gdLst>
              <a:gd name="T0" fmla="*/ 0 w 5284"/>
              <a:gd name="T1" fmla="*/ 366 h 673"/>
              <a:gd name="T2" fmla="*/ 0 w 5284"/>
              <a:gd name="T3" fmla="*/ 672 h 673"/>
              <a:gd name="T4" fmla="*/ 303 w 5284"/>
              <a:gd name="T5" fmla="*/ 672 h 673"/>
              <a:gd name="T6" fmla="*/ 723 w 5284"/>
              <a:gd name="T7" fmla="*/ 663 h 673"/>
              <a:gd name="T8" fmla="*/ 1020 w 5284"/>
              <a:gd name="T9" fmla="*/ 654 h 673"/>
              <a:gd name="T10" fmla="*/ 1302 w 5284"/>
              <a:gd name="T11" fmla="*/ 642 h 673"/>
              <a:gd name="T12" fmla="*/ 1554 w 5284"/>
              <a:gd name="T13" fmla="*/ 630 h 673"/>
              <a:gd name="T14" fmla="*/ 1779 w 5284"/>
              <a:gd name="T15" fmla="*/ 615 h 673"/>
              <a:gd name="T16" fmla="*/ 1962 w 5284"/>
              <a:gd name="T17" fmla="*/ 606 h 673"/>
              <a:gd name="T18" fmla="*/ 2193 w 5284"/>
              <a:gd name="T19" fmla="*/ 588 h 673"/>
              <a:gd name="T20" fmla="*/ 2448 w 5284"/>
              <a:gd name="T21" fmla="*/ 570 h 673"/>
              <a:gd name="T22" fmla="*/ 2700 w 5284"/>
              <a:gd name="T23" fmla="*/ 546 h 673"/>
              <a:gd name="T24" fmla="*/ 2904 w 5284"/>
              <a:gd name="T25" fmla="*/ 528 h 673"/>
              <a:gd name="T26" fmla="*/ 3138 w 5284"/>
              <a:gd name="T27" fmla="*/ 498 h 673"/>
              <a:gd name="T28" fmla="*/ 3324 w 5284"/>
              <a:gd name="T29" fmla="*/ 474 h 673"/>
              <a:gd name="T30" fmla="*/ 3534 w 5284"/>
              <a:gd name="T31" fmla="*/ 447 h 673"/>
              <a:gd name="T32" fmla="*/ 3735 w 5284"/>
              <a:gd name="T33" fmla="*/ 420 h 673"/>
              <a:gd name="T34" fmla="*/ 3933 w 5284"/>
              <a:gd name="T35" fmla="*/ 384 h 673"/>
              <a:gd name="T36" fmla="*/ 4116 w 5284"/>
              <a:gd name="T37" fmla="*/ 351 h 673"/>
              <a:gd name="T38" fmla="*/ 4266 w 5284"/>
              <a:gd name="T39" fmla="*/ 318 h 673"/>
              <a:gd name="T40" fmla="*/ 4446 w 5284"/>
              <a:gd name="T41" fmla="*/ 279 h 673"/>
              <a:gd name="T42" fmla="*/ 4620 w 5284"/>
              <a:gd name="T43" fmla="*/ 237 h 673"/>
              <a:gd name="T44" fmla="*/ 4779 w 5284"/>
              <a:gd name="T45" fmla="*/ 192 h 673"/>
              <a:gd name="T46" fmla="*/ 4920 w 5284"/>
              <a:gd name="T47" fmla="*/ 147 h 673"/>
              <a:gd name="T48" fmla="*/ 5085 w 5284"/>
              <a:gd name="T49" fmla="*/ 90 h 673"/>
              <a:gd name="T50" fmla="*/ 5193 w 5284"/>
              <a:gd name="T51" fmla="*/ 42 h 673"/>
              <a:gd name="T52" fmla="*/ 5283 w 5284"/>
              <a:gd name="T53" fmla="*/ 0 h 673"/>
              <a:gd name="T54" fmla="*/ 3201 w 5284"/>
              <a:gd name="T55" fmla="*/ 0 h 673"/>
              <a:gd name="T56" fmla="*/ 2982 w 5284"/>
              <a:gd name="T57" fmla="*/ 57 h 673"/>
              <a:gd name="T58" fmla="*/ 2775 w 5284"/>
              <a:gd name="T59" fmla="*/ 108 h 673"/>
              <a:gd name="T60" fmla="*/ 2562 w 5284"/>
              <a:gd name="T61" fmla="*/ 150 h 673"/>
              <a:gd name="T62" fmla="*/ 2397 w 5284"/>
              <a:gd name="T63" fmla="*/ 183 h 673"/>
              <a:gd name="T64" fmla="*/ 2205 w 5284"/>
              <a:gd name="T65" fmla="*/ 213 h 673"/>
              <a:gd name="T66" fmla="*/ 2001 w 5284"/>
              <a:gd name="T67" fmla="*/ 243 h 673"/>
              <a:gd name="T68" fmla="*/ 1776 w 5284"/>
              <a:gd name="T69" fmla="*/ 273 h 673"/>
              <a:gd name="T70" fmla="*/ 1536 w 5284"/>
              <a:gd name="T71" fmla="*/ 297 h 673"/>
              <a:gd name="T72" fmla="*/ 1344 w 5284"/>
              <a:gd name="T73" fmla="*/ 312 h 673"/>
              <a:gd name="T74" fmla="*/ 1134 w 5284"/>
              <a:gd name="T75" fmla="*/ 330 h 673"/>
              <a:gd name="T76" fmla="*/ 921 w 5284"/>
              <a:gd name="T77" fmla="*/ 342 h 673"/>
              <a:gd name="T78" fmla="*/ 696 w 5284"/>
              <a:gd name="T79" fmla="*/ 354 h 673"/>
              <a:gd name="T80" fmla="*/ 501 w 5284"/>
              <a:gd name="T81" fmla="*/ 360 h 673"/>
              <a:gd name="T82" fmla="*/ 279 w 5284"/>
              <a:gd name="T83" fmla="*/ 366 h 673"/>
              <a:gd name="T84" fmla="*/ 99 w 5284"/>
              <a:gd name="T85" fmla="*/ 369 h 673"/>
              <a:gd name="T86" fmla="*/ 0 w 5284"/>
              <a:gd name="T87" fmla="*/ 366 h 6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284" h="673">
                <a:moveTo>
                  <a:pt x="0" y="366"/>
                </a:moveTo>
                <a:lnTo>
                  <a:pt x="0" y="672"/>
                </a:lnTo>
                <a:lnTo>
                  <a:pt x="303" y="672"/>
                </a:lnTo>
                <a:lnTo>
                  <a:pt x="723" y="663"/>
                </a:lnTo>
                <a:lnTo>
                  <a:pt x="1020" y="654"/>
                </a:lnTo>
                <a:lnTo>
                  <a:pt x="1302" y="642"/>
                </a:lnTo>
                <a:lnTo>
                  <a:pt x="1554" y="630"/>
                </a:lnTo>
                <a:lnTo>
                  <a:pt x="1779" y="615"/>
                </a:lnTo>
                <a:lnTo>
                  <a:pt x="1962" y="606"/>
                </a:lnTo>
                <a:lnTo>
                  <a:pt x="2193" y="588"/>
                </a:lnTo>
                <a:lnTo>
                  <a:pt x="2448" y="570"/>
                </a:lnTo>
                <a:lnTo>
                  <a:pt x="2700" y="546"/>
                </a:lnTo>
                <a:lnTo>
                  <a:pt x="2904" y="528"/>
                </a:lnTo>
                <a:lnTo>
                  <a:pt x="3138" y="498"/>
                </a:lnTo>
                <a:lnTo>
                  <a:pt x="3324" y="474"/>
                </a:lnTo>
                <a:lnTo>
                  <a:pt x="3534" y="447"/>
                </a:lnTo>
                <a:lnTo>
                  <a:pt x="3735" y="420"/>
                </a:lnTo>
                <a:lnTo>
                  <a:pt x="3933" y="384"/>
                </a:lnTo>
                <a:lnTo>
                  <a:pt x="4116" y="351"/>
                </a:lnTo>
                <a:lnTo>
                  <a:pt x="4266" y="318"/>
                </a:lnTo>
                <a:lnTo>
                  <a:pt x="4446" y="279"/>
                </a:lnTo>
                <a:lnTo>
                  <a:pt x="4620" y="237"/>
                </a:lnTo>
                <a:lnTo>
                  <a:pt x="4779" y="192"/>
                </a:lnTo>
                <a:lnTo>
                  <a:pt x="4920" y="147"/>
                </a:lnTo>
                <a:lnTo>
                  <a:pt x="5085" y="90"/>
                </a:lnTo>
                <a:lnTo>
                  <a:pt x="5193" y="42"/>
                </a:lnTo>
                <a:lnTo>
                  <a:pt x="5283" y="0"/>
                </a:lnTo>
                <a:lnTo>
                  <a:pt x="3201" y="0"/>
                </a:lnTo>
                <a:lnTo>
                  <a:pt x="2982" y="57"/>
                </a:lnTo>
                <a:lnTo>
                  <a:pt x="2775" y="108"/>
                </a:lnTo>
                <a:lnTo>
                  <a:pt x="2562" y="150"/>
                </a:lnTo>
                <a:lnTo>
                  <a:pt x="2397" y="183"/>
                </a:lnTo>
                <a:lnTo>
                  <a:pt x="2205" y="213"/>
                </a:lnTo>
                <a:lnTo>
                  <a:pt x="2001" y="243"/>
                </a:lnTo>
                <a:lnTo>
                  <a:pt x="1776" y="273"/>
                </a:lnTo>
                <a:lnTo>
                  <a:pt x="1536" y="297"/>
                </a:lnTo>
                <a:lnTo>
                  <a:pt x="1344" y="312"/>
                </a:lnTo>
                <a:lnTo>
                  <a:pt x="1134" y="330"/>
                </a:lnTo>
                <a:lnTo>
                  <a:pt x="921" y="342"/>
                </a:lnTo>
                <a:lnTo>
                  <a:pt x="696" y="354"/>
                </a:lnTo>
                <a:lnTo>
                  <a:pt x="501" y="360"/>
                </a:lnTo>
                <a:lnTo>
                  <a:pt x="279" y="366"/>
                </a:lnTo>
                <a:lnTo>
                  <a:pt x="99" y="369"/>
                </a:lnTo>
                <a:lnTo>
                  <a:pt x="0" y="366"/>
                </a:lnTo>
              </a:path>
            </a:pathLst>
          </a:cu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ctr" rtl="0" eaLnBrk="0" fontAlgn="base" hangingPunct="0">
              <a:spcBef>
                <a:spcPct val="0"/>
              </a:spcBef>
              <a:spcAft>
                <a:spcPct val="0"/>
              </a:spcAft>
            </a:pPr>
            <a:endParaRPr lang="he-IL" sz="2400">
              <a:solidFill>
                <a:srgbClr val="000000"/>
              </a:solidFill>
            </a:endParaRPr>
          </a:p>
        </p:txBody>
      </p:sp>
      <p:sp>
        <p:nvSpPr>
          <p:cNvPr id="43018" name="Freeform 10"/>
          <p:cNvSpPr>
            <a:spLocks/>
          </p:cNvSpPr>
          <p:nvPr/>
        </p:nvSpPr>
        <p:spPr bwMode="white">
          <a:xfrm>
            <a:off x="0" y="-20638"/>
            <a:ext cx="6104467" cy="454026"/>
          </a:xfrm>
          <a:custGeom>
            <a:avLst/>
            <a:gdLst>
              <a:gd name="T0" fmla="*/ 0 w 2884"/>
              <a:gd name="T1" fmla="*/ 0 h 286"/>
              <a:gd name="T2" fmla="*/ 0 w 2884"/>
              <a:gd name="T3" fmla="*/ 285 h 286"/>
              <a:gd name="T4" fmla="*/ 192 w 2884"/>
              <a:gd name="T5" fmla="*/ 285 h 286"/>
              <a:gd name="T6" fmla="*/ 384 w 2884"/>
              <a:gd name="T7" fmla="*/ 282 h 286"/>
              <a:gd name="T8" fmla="*/ 579 w 2884"/>
              <a:gd name="T9" fmla="*/ 276 h 286"/>
              <a:gd name="T10" fmla="*/ 789 w 2884"/>
              <a:gd name="T11" fmla="*/ 267 h 286"/>
              <a:gd name="T12" fmla="*/ 999 w 2884"/>
              <a:gd name="T13" fmla="*/ 258 h 286"/>
              <a:gd name="T14" fmla="*/ 1161 w 2884"/>
              <a:gd name="T15" fmla="*/ 246 h 286"/>
              <a:gd name="T16" fmla="*/ 1302 w 2884"/>
              <a:gd name="T17" fmla="*/ 234 h 286"/>
              <a:gd name="T18" fmla="*/ 1458 w 2884"/>
              <a:gd name="T19" fmla="*/ 222 h 286"/>
              <a:gd name="T20" fmla="*/ 1665 w 2884"/>
              <a:gd name="T21" fmla="*/ 201 h 286"/>
              <a:gd name="T22" fmla="*/ 1992 w 2884"/>
              <a:gd name="T23" fmla="*/ 159 h 286"/>
              <a:gd name="T24" fmla="*/ 2301 w 2884"/>
              <a:gd name="T25" fmla="*/ 117 h 286"/>
              <a:gd name="T26" fmla="*/ 2604 w 2884"/>
              <a:gd name="T27" fmla="*/ 60 h 286"/>
              <a:gd name="T28" fmla="*/ 2883 w 2884"/>
              <a:gd name="T29" fmla="*/ 0 h 286"/>
              <a:gd name="T30" fmla="*/ 0 w 2884"/>
              <a:gd name="T31" fmla="*/ 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84" h="286">
                <a:moveTo>
                  <a:pt x="0" y="0"/>
                </a:moveTo>
                <a:lnTo>
                  <a:pt x="0" y="285"/>
                </a:lnTo>
                <a:lnTo>
                  <a:pt x="192" y="285"/>
                </a:lnTo>
                <a:lnTo>
                  <a:pt x="384" y="282"/>
                </a:lnTo>
                <a:lnTo>
                  <a:pt x="579" y="276"/>
                </a:lnTo>
                <a:lnTo>
                  <a:pt x="789" y="267"/>
                </a:lnTo>
                <a:lnTo>
                  <a:pt x="999" y="258"/>
                </a:lnTo>
                <a:lnTo>
                  <a:pt x="1161" y="246"/>
                </a:lnTo>
                <a:lnTo>
                  <a:pt x="1302" y="234"/>
                </a:lnTo>
                <a:lnTo>
                  <a:pt x="1458" y="222"/>
                </a:lnTo>
                <a:lnTo>
                  <a:pt x="1665" y="201"/>
                </a:lnTo>
                <a:lnTo>
                  <a:pt x="1992" y="159"/>
                </a:lnTo>
                <a:lnTo>
                  <a:pt x="2301" y="117"/>
                </a:lnTo>
                <a:lnTo>
                  <a:pt x="2604" y="60"/>
                </a:lnTo>
                <a:lnTo>
                  <a:pt x="2883" y="0"/>
                </a:lnTo>
                <a:lnTo>
                  <a:pt x="0" y="0"/>
                </a:lnTo>
              </a:path>
            </a:pathLst>
          </a:cu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ctr" rtl="0" eaLnBrk="0" fontAlgn="base" hangingPunct="0">
              <a:spcBef>
                <a:spcPct val="0"/>
              </a:spcBef>
              <a:spcAft>
                <a:spcPct val="0"/>
              </a:spcAft>
            </a:pPr>
            <a:endParaRPr lang="he-IL" sz="2400">
              <a:solidFill>
                <a:srgbClr val="000000"/>
              </a:solidFill>
            </a:endParaRPr>
          </a:p>
        </p:txBody>
      </p:sp>
      <p:sp>
        <p:nvSpPr>
          <p:cNvPr id="43019" name="Rectangle 11"/>
          <p:cNvSpPr>
            <a:spLocks noGrp="1" noChangeArrowheads="1"/>
          </p:cNvSpPr>
          <p:nvPr>
            <p:ph type="ctrTitle"/>
          </p:nvPr>
        </p:nvSpPr>
        <p:spPr>
          <a:xfrm>
            <a:off x="914400" y="2286000"/>
            <a:ext cx="10363200" cy="1143000"/>
          </a:xfrm>
        </p:spPr>
        <p:txBody>
          <a:bodyPr/>
          <a:lstStyle>
            <a:lvl1pPr>
              <a:defRPr/>
            </a:lvl1pPr>
          </a:lstStyle>
          <a:p>
            <a:pPr lvl="0"/>
            <a:r>
              <a:rPr lang="en-US" altLang="he-IL" noProof="0"/>
              <a:t>Click to edit Master title style</a:t>
            </a:r>
          </a:p>
        </p:txBody>
      </p:sp>
      <p:sp>
        <p:nvSpPr>
          <p:cNvPr id="43020" name="Rectangle 12"/>
          <p:cNvSpPr>
            <a:spLocks noGrp="1" noChangeArrowheads="1"/>
          </p:cNvSpPr>
          <p:nvPr>
            <p:ph type="subTitle" idx="1"/>
          </p:nvPr>
        </p:nvSpPr>
        <p:spPr>
          <a:xfrm>
            <a:off x="1828800" y="3886200"/>
            <a:ext cx="8534400" cy="1752600"/>
          </a:xfrm>
        </p:spPr>
        <p:txBody>
          <a:bodyPr/>
          <a:lstStyle>
            <a:lvl1pPr marL="0" indent="0" algn="ctr">
              <a:defRPr/>
            </a:lvl1pPr>
          </a:lstStyle>
          <a:p>
            <a:pPr lvl="0"/>
            <a:r>
              <a:rPr lang="en-US" altLang="he-IL" noProof="0"/>
              <a:t>Click to edit Master subtitle style</a:t>
            </a:r>
          </a:p>
        </p:txBody>
      </p:sp>
      <p:sp>
        <p:nvSpPr>
          <p:cNvPr id="43021" name="Rectangle 13"/>
          <p:cNvSpPr>
            <a:spLocks noGrp="1" noChangeArrowheads="1"/>
          </p:cNvSpPr>
          <p:nvPr>
            <p:ph type="dt" sz="half" idx="2"/>
          </p:nvPr>
        </p:nvSpPr>
        <p:spPr>
          <a:xfrm>
            <a:off x="914400" y="6248400"/>
            <a:ext cx="2540000" cy="457200"/>
          </a:xfrm>
        </p:spPr>
        <p:txBody>
          <a:bodyPr/>
          <a:lstStyle>
            <a:lvl1pPr>
              <a:defRPr>
                <a:solidFill>
                  <a:schemeClr val="tx1"/>
                </a:solidFill>
              </a:defRPr>
            </a:lvl1pPr>
          </a:lstStyle>
          <a:p>
            <a:endParaRPr lang="en-US" altLang="he-IL">
              <a:solidFill>
                <a:srgbClr val="000000"/>
              </a:solidFill>
            </a:endParaRPr>
          </a:p>
        </p:txBody>
      </p:sp>
      <p:sp>
        <p:nvSpPr>
          <p:cNvPr id="43022" name="Rectangle 14"/>
          <p:cNvSpPr>
            <a:spLocks noGrp="1" noChangeArrowheads="1"/>
          </p:cNvSpPr>
          <p:nvPr>
            <p:ph type="ftr" sz="quarter" idx="3"/>
          </p:nvPr>
        </p:nvSpPr>
        <p:spPr>
          <a:xfrm>
            <a:off x="4165600" y="6248400"/>
            <a:ext cx="4330667" cy="457200"/>
          </a:xfrm>
        </p:spPr>
        <p:txBody>
          <a:bodyPr/>
          <a:lstStyle>
            <a:lvl1pPr>
              <a:defRPr/>
            </a:lvl1pPr>
          </a:lstStyle>
          <a:p>
            <a:r>
              <a:rPr lang="en-US" altLang="he-IL" dirty="0">
                <a:solidFill>
                  <a:srgbClr val="000000"/>
                </a:solidFill>
              </a:rPr>
              <a:t>Machine Learning, Prof. Lior Rokach, Ben-Gurion University</a:t>
            </a:r>
          </a:p>
        </p:txBody>
      </p:sp>
      <p:sp>
        <p:nvSpPr>
          <p:cNvPr id="43023" name="Rectangle 15"/>
          <p:cNvSpPr>
            <a:spLocks noGrp="1" noChangeArrowheads="1"/>
          </p:cNvSpPr>
          <p:nvPr>
            <p:ph type="sldNum" sz="quarter" idx="4"/>
          </p:nvPr>
        </p:nvSpPr>
        <p:spPr>
          <a:xfrm>
            <a:off x="8737600" y="6248400"/>
            <a:ext cx="2540000" cy="457200"/>
          </a:xfrm>
        </p:spPr>
        <p:txBody>
          <a:bodyPr/>
          <a:lstStyle>
            <a:lvl1pPr>
              <a:defRPr/>
            </a:lvl1pPr>
          </a:lstStyle>
          <a:p>
            <a:fld id="{C5A83A43-70D1-4D89-AA01-256AA0BF0A89}" type="slidenum">
              <a:rPr lang="he-IL" altLang="he-IL">
                <a:solidFill>
                  <a:srgbClr val="000000"/>
                </a:solidFill>
              </a:rPr>
              <a:pPr/>
              <a:t>‹#›</a:t>
            </a:fld>
            <a:endParaRPr lang="en-US" altLang="he-IL">
              <a:solidFill>
                <a:srgbClr val="000000"/>
              </a:solidFill>
            </a:endParaRPr>
          </a:p>
        </p:txBody>
      </p:sp>
    </p:spTree>
    <p:extLst>
      <p:ext uri="{BB962C8B-B14F-4D97-AF65-F5344CB8AC3E}">
        <p14:creationId xmlns:p14="http://schemas.microsoft.com/office/powerpoint/2010/main" val="177202985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1000"/>
                                  </p:stCondLst>
                                  <p:childTnLst>
                                    <p:set>
                                      <p:cBhvr>
                                        <p:cTn id="6" dur="1" fill="hold">
                                          <p:stCondLst>
                                            <p:cond delay="0"/>
                                          </p:stCondLst>
                                        </p:cTn>
                                        <p:tgtEl>
                                          <p:spTgt spid="43010"/>
                                        </p:tgtEl>
                                        <p:attrNameLst>
                                          <p:attrName>style.visibility</p:attrName>
                                        </p:attrNameLst>
                                      </p:cBhvr>
                                      <p:to>
                                        <p:strVal val="visible"/>
                                      </p:to>
                                    </p:set>
                                    <p:anim calcmode="lin" valueType="num">
                                      <p:cBhvr additive="base">
                                        <p:cTn id="7" dur="500" fill="hold"/>
                                        <p:tgtEl>
                                          <p:spTgt spid="43010"/>
                                        </p:tgtEl>
                                        <p:attrNameLst>
                                          <p:attrName>ppt_x</p:attrName>
                                        </p:attrNameLst>
                                      </p:cBhvr>
                                      <p:tavLst>
                                        <p:tav tm="0">
                                          <p:val>
                                            <p:strVal val="0-#ppt_w/2"/>
                                          </p:val>
                                        </p:tav>
                                        <p:tav tm="100000">
                                          <p:val>
                                            <p:strVal val="#ppt_x"/>
                                          </p:val>
                                        </p:tav>
                                      </p:tavLst>
                                    </p:anim>
                                    <p:anim calcmode="lin" valueType="num">
                                      <p:cBhvr additive="base">
                                        <p:cTn id="8" dur="500" fill="hold"/>
                                        <p:tgtEl>
                                          <p:spTgt spid="43010"/>
                                        </p:tgtEl>
                                        <p:attrNameLst>
                                          <p:attrName>ppt_y</p:attrName>
                                        </p:attrNameLst>
                                      </p:cBhvr>
                                      <p:tavLst>
                                        <p:tav tm="0">
                                          <p:val>
                                            <p:strVal val="#ppt_y"/>
                                          </p:val>
                                        </p:tav>
                                        <p:tav tm="100000">
                                          <p:val>
                                            <p:strVal val="#ppt_y"/>
                                          </p:val>
                                        </p:tav>
                                      </p:tavLst>
                                    </p:anim>
                                  </p:childTnLst>
                                  <p:subTnLst>
                                    <p:set>
                                      <p:cBhvr override="childStyle">
                                        <p:cTn dur="1" fill="hold" display="0" masterRel="sameClick" afterEffect="1">
                                          <p:stCondLst>
                                            <p:cond evt="end" delay="0">
                                              <p:tn val="5"/>
                                            </p:cond>
                                          </p:stCondLst>
                                        </p:cTn>
                                        <p:tgtEl>
                                          <p:spTgt spid="43010"/>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010" grpId="0" animBg="1"/>
    </p:bld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he-IL"/>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he-IL" dirty="0"/>
          </a:p>
        </p:txBody>
      </p:sp>
      <p:sp>
        <p:nvSpPr>
          <p:cNvPr id="4" name="Date Placeholder 3"/>
          <p:cNvSpPr>
            <a:spLocks noGrp="1"/>
          </p:cNvSpPr>
          <p:nvPr>
            <p:ph type="dt" sz="half" idx="10"/>
          </p:nvPr>
        </p:nvSpPr>
        <p:spPr/>
        <p:txBody>
          <a:bodyPr/>
          <a:lstStyle>
            <a:lvl1pPr>
              <a:defRPr/>
            </a:lvl1pPr>
          </a:lstStyle>
          <a:p>
            <a:endParaRPr lang="en-US" altLang="he-IL"/>
          </a:p>
        </p:txBody>
      </p:sp>
      <p:sp>
        <p:nvSpPr>
          <p:cNvPr id="5" name="Slide Number Placeholder 4"/>
          <p:cNvSpPr>
            <a:spLocks noGrp="1"/>
          </p:cNvSpPr>
          <p:nvPr>
            <p:ph type="sldNum" sz="quarter" idx="11"/>
          </p:nvPr>
        </p:nvSpPr>
        <p:spPr/>
        <p:txBody>
          <a:bodyPr/>
          <a:lstStyle>
            <a:lvl1pPr>
              <a:defRPr/>
            </a:lvl1pPr>
          </a:lstStyle>
          <a:p>
            <a:fld id="{696B7141-94EC-4942-ABAF-84683D70C645}" type="slidenum">
              <a:rPr lang="he-IL" altLang="he-IL">
                <a:solidFill>
                  <a:srgbClr val="000000"/>
                </a:solidFill>
              </a:rPr>
              <a:pPr/>
              <a:t>‹#›</a:t>
            </a:fld>
            <a:endParaRPr lang="en-US" altLang="he-IL">
              <a:solidFill>
                <a:srgbClr val="000000"/>
              </a:solidFill>
            </a:endParaRPr>
          </a:p>
        </p:txBody>
      </p:sp>
      <p:sp>
        <p:nvSpPr>
          <p:cNvPr id="6" name="Footer Placeholder 5"/>
          <p:cNvSpPr>
            <a:spLocks noGrp="1"/>
          </p:cNvSpPr>
          <p:nvPr>
            <p:ph type="ftr" sz="quarter" idx="12"/>
          </p:nvPr>
        </p:nvSpPr>
        <p:spPr>
          <a:xfrm>
            <a:off x="2927351" y="6524626"/>
            <a:ext cx="6240991" cy="333375"/>
          </a:xfrm>
        </p:spPr>
        <p:txBody>
          <a:bodyPr/>
          <a:lstStyle>
            <a:lvl1pPr>
              <a:defRPr/>
            </a:lvl1pPr>
          </a:lstStyle>
          <a:p>
            <a:r>
              <a:rPr lang="en-US" altLang="he-IL" dirty="0">
                <a:solidFill>
                  <a:srgbClr val="000000"/>
                </a:solidFill>
              </a:rPr>
              <a:t>Machine Learning, Prof. Lior Rokach, Ben-Gurion University</a:t>
            </a:r>
          </a:p>
        </p:txBody>
      </p:sp>
    </p:spTree>
    <p:extLst>
      <p:ext uri="{BB962C8B-B14F-4D97-AF65-F5344CB8AC3E}">
        <p14:creationId xmlns:p14="http://schemas.microsoft.com/office/powerpoint/2010/main" val="59647635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r">
              <a:defRPr sz="4000" b="1" cap="all"/>
            </a:lvl1pPr>
          </a:lstStyle>
          <a:p>
            <a:r>
              <a:rPr lang="en-US"/>
              <a:t>Click to edit Master title style</a:t>
            </a:r>
            <a:endParaRPr lang="he-IL"/>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endParaRPr lang="en-US" altLang="he-IL"/>
          </a:p>
        </p:txBody>
      </p:sp>
      <p:sp>
        <p:nvSpPr>
          <p:cNvPr id="5" name="Slide Number Placeholder 4"/>
          <p:cNvSpPr>
            <a:spLocks noGrp="1"/>
          </p:cNvSpPr>
          <p:nvPr>
            <p:ph type="sldNum" sz="quarter" idx="11"/>
          </p:nvPr>
        </p:nvSpPr>
        <p:spPr/>
        <p:txBody>
          <a:bodyPr/>
          <a:lstStyle>
            <a:lvl1pPr>
              <a:defRPr/>
            </a:lvl1pPr>
          </a:lstStyle>
          <a:p>
            <a:fld id="{A9C3C35D-B06B-4D3A-B40A-1EE7F3511C55}" type="slidenum">
              <a:rPr lang="he-IL" altLang="he-IL">
                <a:solidFill>
                  <a:srgbClr val="000000"/>
                </a:solidFill>
              </a:rPr>
              <a:pPr/>
              <a:t>‹#›</a:t>
            </a:fld>
            <a:endParaRPr lang="en-US" altLang="he-IL">
              <a:solidFill>
                <a:srgbClr val="000000"/>
              </a:solidFill>
            </a:endParaRPr>
          </a:p>
        </p:txBody>
      </p:sp>
      <p:sp>
        <p:nvSpPr>
          <p:cNvPr id="6" name="Footer Placeholder 5"/>
          <p:cNvSpPr>
            <a:spLocks noGrp="1"/>
          </p:cNvSpPr>
          <p:nvPr>
            <p:ph type="ftr" sz="quarter" idx="12"/>
          </p:nvPr>
        </p:nvSpPr>
        <p:spPr>
          <a:xfrm>
            <a:off x="2927351" y="6525344"/>
            <a:ext cx="6721044" cy="288206"/>
          </a:xfrm>
        </p:spPr>
        <p:txBody>
          <a:bodyPr/>
          <a:lstStyle>
            <a:lvl1pPr>
              <a:defRPr/>
            </a:lvl1pPr>
          </a:lstStyle>
          <a:p>
            <a:r>
              <a:rPr lang="en-US" altLang="he-IL" dirty="0">
                <a:solidFill>
                  <a:srgbClr val="000000"/>
                </a:solidFill>
              </a:rPr>
              <a:t>Machine Learning, Prof. Lior Rokach, Ben-Gurion University</a:t>
            </a:r>
          </a:p>
        </p:txBody>
      </p:sp>
    </p:spTree>
    <p:extLst>
      <p:ext uri="{BB962C8B-B14F-4D97-AF65-F5344CB8AC3E}">
        <p14:creationId xmlns:p14="http://schemas.microsoft.com/office/powerpoint/2010/main" val="33020622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94D3F1C-503D-4C63-87C3-F73656BA02FB}" type="datetimeFigureOut">
              <a:rPr lang="he-IL" smtClean="0"/>
              <a:t>כ"ו/טבת/תשע"ח</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F562D41D-0704-49A4-87E1-CCE221CFFA0A}" type="slidenum">
              <a:rPr lang="he-IL" smtClean="0"/>
              <a:t>‹#›</a:t>
            </a:fld>
            <a:endParaRPr lang="he-IL"/>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423263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he-IL"/>
          </a:p>
        </p:txBody>
      </p:sp>
      <p:sp>
        <p:nvSpPr>
          <p:cNvPr id="3" name="Content Placeholder 2"/>
          <p:cNvSpPr>
            <a:spLocks noGrp="1"/>
          </p:cNvSpPr>
          <p:nvPr>
            <p:ph sz="half" idx="1"/>
          </p:nvPr>
        </p:nvSpPr>
        <p:spPr>
          <a:xfrm>
            <a:off x="406401" y="1219200"/>
            <a:ext cx="5490633" cy="49625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Content Placeholder 3"/>
          <p:cNvSpPr>
            <a:spLocks noGrp="1"/>
          </p:cNvSpPr>
          <p:nvPr>
            <p:ph sz="half" idx="2"/>
          </p:nvPr>
        </p:nvSpPr>
        <p:spPr>
          <a:xfrm>
            <a:off x="6100234" y="1219200"/>
            <a:ext cx="5490633" cy="49625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5" name="Date Placeholder 4"/>
          <p:cNvSpPr>
            <a:spLocks noGrp="1"/>
          </p:cNvSpPr>
          <p:nvPr>
            <p:ph type="dt" sz="half" idx="10"/>
          </p:nvPr>
        </p:nvSpPr>
        <p:spPr/>
        <p:txBody>
          <a:bodyPr/>
          <a:lstStyle>
            <a:lvl1pPr>
              <a:defRPr/>
            </a:lvl1pPr>
          </a:lstStyle>
          <a:p>
            <a:endParaRPr lang="en-US" altLang="he-IL"/>
          </a:p>
        </p:txBody>
      </p:sp>
      <p:sp>
        <p:nvSpPr>
          <p:cNvPr id="6" name="Slide Number Placeholder 5"/>
          <p:cNvSpPr>
            <a:spLocks noGrp="1"/>
          </p:cNvSpPr>
          <p:nvPr>
            <p:ph type="sldNum" sz="quarter" idx="11"/>
          </p:nvPr>
        </p:nvSpPr>
        <p:spPr/>
        <p:txBody>
          <a:bodyPr/>
          <a:lstStyle>
            <a:lvl1pPr>
              <a:defRPr/>
            </a:lvl1pPr>
          </a:lstStyle>
          <a:p>
            <a:fld id="{0D7BAD85-726C-48C2-A98F-29BA97ECA1BD}" type="slidenum">
              <a:rPr lang="he-IL" altLang="he-IL">
                <a:solidFill>
                  <a:srgbClr val="000000"/>
                </a:solidFill>
              </a:rPr>
              <a:pPr/>
              <a:t>‹#›</a:t>
            </a:fld>
            <a:endParaRPr lang="en-US" altLang="he-IL">
              <a:solidFill>
                <a:srgbClr val="000000"/>
              </a:solidFill>
            </a:endParaRPr>
          </a:p>
        </p:txBody>
      </p:sp>
      <p:sp>
        <p:nvSpPr>
          <p:cNvPr id="7" name="Footer Placeholder 6"/>
          <p:cNvSpPr>
            <a:spLocks noGrp="1"/>
          </p:cNvSpPr>
          <p:nvPr>
            <p:ph type="ftr" sz="quarter" idx="12"/>
          </p:nvPr>
        </p:nvSpPr>
        <p:spPr>
          <a:xfrm>
            <a:off x="2927352" y="6453336"/>
            <a:ext cx="6913065" cy="216198"/>
          </a:xfrm>
        </p:spPr>
        <p:txBody>
          <a:bodyPr/>
          <a:lstStyle>
            <a:lvl1pPr>
              <a:defRPr/>
            </a:lvl1pPr>
          </a:lstStyle>
          <a:p>
            <a:r>
              <a:rPr lang="en-US" altLang="he-IL" dirty="0">
                <a:solidFill>
                  <a:srgbClr val="000000"/>
                </a:solidFill>
              </a:rPr>
              <a:t>Machine Learning, Prof. Lior Rokach, Ben-Gurion University</a:t>
            </a:r>
          </a:p>
        </p:txBody>
      </p:sp>
    </p:spTree>
    <p:extLst>
      <p:ext uri="{BB962C8B-B14F-4D97-AF65-F5344CB8AC3E}">
        <p14:creationId xmlns:p14="http://schemas.microsoft.com/office/powerpoint/2010/main" val="37266272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endParaRPr lang="he-IL"/>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7" name="Date Placeholder 6"/>
          <p:cNvSpPr>
            <a:spLocks noGrp="1"/>
          </p:cNvSpPr>
          <p:nvPr>
            <p:ph type="dt" sz="half" idx="10"/>
          </p:nvPr>
        </p:nvSpPr>
        <p:spPr/>
        <p:txBody>
          <a:bodyPr/>
          <a:lstStyle>
            <a:lvl1pPr>
              <a:defRPr/>
            </a:lvl1pPr>
          </a:lstStyle>
          <a:p>
            <a:endParaRPr lang="en-US" altLang="he-IL"/>
          </a:p>
        </p:txBody>
      </p:sp>
      <p:sp>
        <p:nvSpPr>
          <p:cNvPr id="8" name="Slide Number Placeholder 7"/>
          <p:cNvSpPr>
            <a:spLocks noGrp="1"/>
          </p:cNvSpPr>
          <p:nvPr>
            <p:ph type="sldNum" sz="quarter" idx="11"/>
          </p:nvPr>
        </p:nvSpPr>
        <p:spPr/>
        <p:txBody>
          <a:bodyPr/>
          <a:lstStyle>
            <a:lvl1pPr>
              <a:defRPr/>
            </a:lvl1pPr>
          </a:lstStyle>
          <a:p>
            <a:fld id="{1813895A-A609-4E89-9272-1F2BE144482C}" type="slidenum">
              <a:rPr lang="he-IL" altLang="he-IL">
                <a:solidFill>
                  <a:srgbClr val="000000"/>
                </a:solidFill>
              </a:rPr>
              <a:pPr/>
              <a:t>‹#›</a:t>
            </a:fld>
            <a:endParaRPr lang="en-US" altLang="he-IL">
              <a:solidFill>
                <a:srgbClr val="000000"/>
              </a:solidFill>
            </a:endParaRPr>
          </a:p>
        </p:txBody>
      </p:sp>
      <p:sp>
        <p:nvSpPr>
          <p:cNvPr id="9" name="Footer Placeholder 8"/>
          <p:cNvSpPr>
            <a:spLocks noGrp="1"/>
          </p:cNvSpPr>
          <p:nvPr>
            <p:ph type="ftr" sz="quarter" idx="12"/>
          </p:nvPr>
        </p:nvSpPr>
        <p:spPr>
          <a:xfrm>
            <a:off x="2927351" y="6525344"/>
            <a:ext cx="6721044" cy="288206"/>
          </a:xfrm>
        </p:spPr>
        <p:txBody>
          <a:bodyPr/>
          <a:lstStyle>
            <a:lvl1pPr>
              <a:defRPr/>
            </a:lvl1pPr>
          </a:lstStyle>
          <a:p>
            <a:r>
              <a:rPr lang="en-US" altLang="he-IL" dirty="0">
                <a:solidFill>
                  <a:srgbClr val="000000"/>
                </a:solidFill>
              </a:rPr>
              <a:t>Machine Learning, Prof. Lior Rokach, Ben-Gurion University</a:t>
            </a:r>
          </a:p>
        </p:txBody>
      </p:sp>
    </p:spTree>
    <p:extLst>
      <p:ext uri="{BB962C8B-B14F-4D97-AF65-F5344CB8AC3E}">
        <p14:creationId xmlns:p14="http://schemas.microsoft.com/office/powerpoint/2010/main" val="232885028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he-IL"/>
          </a:p>
        </p:txBody>
      </p:sp>
      <p:sp>
        <p:nvSpPr>
          <p:cNvPr id="3" name="Date Placeholder 2"/>
          <p:cNvSpPr>
            <a:spLocks noGrp="1"/>
          </p:cNvSpPr>
          <p:nvPr>
            <p:ph type="dt" sz="half" idx="10"/>
          </p:nvPr>
        </p:nvSpPr>
        <p:spPr/>
        <p:txBody>
          <a:bodyPr/>
          <a:lstStyle>
            <a:lvl1pPr>
              <a:defRPr/>
            </a:lvl1pPr>
          </a:lstStyle>
          <a:p>
            <a:endParaRPr lang="en-US" altLang="he-IL"/>
          </a:p>
        </p:txBody>
      </p:sp>
      <p:sp>
        <p:nvSpPr>
          <p:cNvPr id="4" name="Slide Number Placeholder 3"/>
          <p:cNvSpPr>
            <a:spLocks noGrp="1"/>
          </p:cNvSpPr>
          <p:nvPr>
            <p:ph type="sldNum" sz="quarter" idx="11"/>
          </p:nvPr>
        </p:nvSpPr>
        <p:spPr/>
        <p:txBody>
          <a:bodyPr/>
          <a:lstStyle>
            <a:lvl1pPr>
              <a:defRPr/>
            </a:lvl1pPr>
          </a:lstStyle>
          <a:p>
            <a:fld id="{2AA760AB-97D1-4BF8-9E68-32E74AB9ECBE}" type="slidenum">
              <a:rPr lang="he-IL" altLang="he-IL">
                <a:solidFill>
                  <a:srgbClr val="000000"/>
                </a:solidFill>
              </a:rPr>
              <a:pPr/>
              <a:t>‹#›</a:t>
            </a:fld>
            <a:endParaRPr lang="en-US" altLang="he-IL">
              <a:solidFill>
                <a:srgbClr val="000000"/>
              </a:solidFill>
            </a:endParaRPr>
          </a:p>
        </p:txBody>
      </p:sp>
      <p:sp>
        <p:nvSpPr>
          <p:cNvPr id="5" name="Footer Placeholder 4"/>
          <p:cNvSpPr>
            <a:spLocks noGrp="1"/>
          </p:cNvSpPr>
          <p:nvPr>
            <p:ph type="ftr" sz="quarter" idx="12"/>
          </p:nvPr>
        </p:nvSpPr>
        <p:spPr>
          <a:xfrm>
            <a:off x="2927352" y="6453337"/>
            <a:ext cx="6625033" cy="360214"/>
          </a:xfrm>
        </p:spPr>
        <p:txBody>
          <a:bodyPr/>
          <a:lstStyle>
            <a:lvl1pPr>
              <a:defRPr/>
            </a:lvl1pPr>
          </a:lstStyle>
          <a:p>
            <a:r>
              <a:rPr lang="en-US" altLang="he-IL" dirty="0">
                <a:solidFill>
                  <a:srgbClr val="000000"/>
                </a:solidFill>
              </a:rPr>
              <a:t>Machine Learning, Prof. Lior Rokach, Ben-Gurion University</a:t>
            </a:r>
          </a:p>
        </p:txBody>
      </p:sp>
    </p:spTree>
    <p:extLst>
      <p:ext uri="{BB962C8B-B14F-4D97-AF65-F5344CB8AC3E}">
        <p14:creationId xmlns:p14="http://schemas.microsoft.com/office/powerpoint/2010/main" val="167513553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ltLang="he-IL"/>
          </a:p>
        </p:txBody>
      </p:sp>
      <p:sp>
        <p:nvSpPr>
          <p:cNvPr id="3" name="Slide Number Placeholder 2"/>
          <p:cNvSpPr>
            <a:spLocks noGrp="1"/>
          </p:cNvSpPr>
          <p:nvPr>
            <p:ph type="sldNum" sz="quarter" idx="11"/>
          </p:nvPr>
        </p:nvSpPr>
        <p:spPr/>
        <p:txBody>
          <a:bodyPr/>
          <a:lstStyle>
            <a:lvl1pPr>
              <a:defRPr/>
            </a:lvl1pPr>
          </a:lstStyle>
          <a:p>
            <a:fld id="{09413F2E-ADFA-46AB-BA18-ED770465808C}" type="slidenum">
              <a:rPr lang="he-IL" altLang="he-IL">
                <a:solidFill>
                  <a:srgbClr val="000000"/>
                </a:solidFill>
              </a:rPr>
              <a:pPr/>
              <a:t>‹#›</a:t>
            </a:fld>
            <a:endParaRPr lang="en-US" altLang="he-IL">
              <a:solidFill>
                <a:srgbClr val="000000"/>
              </a:solidFill>
            </a:endParaRPr>
          </a:p>
        </p:txBody>
      </p:sp>
      <p:sp>
        <p:nvSpPr>
          <p:cNvPr id="4" name="Footer Placeholder 3"/>
          <p:cNvSpPr>
            <a:spLocks noGrp="1"/>
          </p:cNvSpPr>
          <p:nvPr>
            <p:ph type="ftr" sz="quarter" idx="12"/>
          </p:nvPr>
        </p:nvSpPr>
        <p:spPr>
          <a:xfrm>
            <a:off x="2927351" y="6525344"/>
            <a:ext cx="7297108" cy="288206"/>
          </a:xfrm>
        </p:spPr>
        <p:txBody>
          <a:bodyPr/>
          <a:lstStyle>
            <a:lvl1pPr>
              <a:defRPr/>
            </a:lvl1pPr>
          </a:lstStyle>
          <a:p>
            <a:r>
              <a:rPr lang="en-US" altLang="he-IL" dirty="0">
                <a:solidFill>
                  <a:srgbClr val="000000"/>
                </a:solidFill>
              </a:rPr>
              <a:t>Machine Learning, Prof. Lior Rokach, Ben-Gurion University</a:t>
            </a:r>
          </a:p>
        </p:txBody>
      </p:sp>
    </p:spTree>
    <p:extLst>
      <p:ext uri="{BB962C8B-B14F-4D97-AF65-F5344CB8AC3E}">
        <p14:creationId xmlns:p14="http://schemas.microsoft.com/office/powerpoint/2010/main" val="184511366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r">
              <a:defRPr sz="2000" b="1"/>
            </a:lvl1pPr>
          </a:lstStyle>
          <a:p>
            <a:r>
              <a:rPr lang="en-US"/>
              <a:t>Click to edit Master title style</a:t>
            </a:r>
            <a:endParaRPr lang="he-IL"/>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altLang="he-IL"/>
          </a:p>
        </p:txBody>
      </p:sp>
      <p:sp>
        <p:nvSpPr>
          <p:cNvPr id="6" name="Slide Number Placeholder 5"/>
          <p:cNvSpPr>
            <a:spLocks noGrp="1"/>
          </p:cNvSpPr>
          <p:nvPr>
            <p:ph type="sldNum" sz="quarter" idx="11"/>
          </p:nvPr>
        </p:nvSpPr>
        <p:spPr/>
        <p:txBody>
          <a:bodyPr/>
          <a:lstStyle>
            <a:lvl1pPr>
              <a:defRPr/>
            </a:lvl1pPr>
          </a:lstStyle>
          <a:p>
            <a:fld id="{76921BD3-52AB-4DEF-9024-CC1A62EB974A}" type="slidenum">
              <a:rPr lang="he-IL" altLang="he-IL">
                <a:solidFill>
                  <a:srgbClr val="000000"/>
                </a:solidFill>
              </a:rPr>
              <a:pPr/>
              <a:t>‹#›</a:t>
            </a:fld>
            <a:endParaRPr lang="en-US" altLang="he-IL">
              <a:solidFill>
                <a:srgbClr val="000000"/>
              </a:solidFill>
            </a:endParaRPr>
          </a:p>
        </p:txBody>
      </p:sp>
      <p:sp>
        <p:nvSpPr>
          <p:cNvPr id="7" name="Footer Placeholder 6"/>
          <p:cNvSpPr>
            <a:spLocks noGrp="1"/>
          </p:cNvSpPr>
          <p:nvPr>
            <p:ph type="ftr" sz="quarter" idx="12"/>
          </p:nvPr>
        </p:nvSpPr>
        <p:spPr>
          <a:xfrm>
            <a:off x="2927352" y="6453337"/>
            <a:ext cx="6913065" cy="360214"/>
          </a:xfrm>
        </p:spPr>
        <p:txBody>
          <a:bodyPr/>
          <a:lstStyle>
            <a:lvl1pPr>
              <a:defRPr/>
            </a:lvl1pPr>
          </a:lstStyle>
          <a:p>
            <a:r>
              <a:rPr lang="en-US" altLang="he-IL" dirty="0">
                <a:solidFill>
                  <a:srgbClr val="000000"/>
                </a:solidFill>
              </a:rPr>
              <a:t>Machine Learning, Prof. Lior Rokach, Ben-Gurion University</a:t>
            </a:r>
          </a:p>
        </p:txBody>
      </p:sp>
    </p:spTree>
    <p:extLst>
      <p:ext uri="{BB962C8B-B14F-4D97-AF65-F5344CB8AC3E}">
        <p14:creationId xmlns:p14="http://schemas.microsoft.com/office/powerpoint/2010/main" val="291234991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r">
              <a:defRPr sz="2000" b="1"/>
            </a:lvl1pPr>
          </a:lstStyle>
          <a:p>
            <a:r>
              <a:rPr lang="en-US"/>
              <a:t>Click to edit Master title style</a:t>
            </a:r>
            <a:endParaRPr lang="he-IL"/>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he-IL"/>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altLang="he-IL"/>
          </a:p>
        </p:txBody>
      </p:sp>
      <p:sp>
        <p:nvSpPr>
          <p:cNvPr id="6" name="Slide Number Placeholder 5"/>
          <p:cNvSpPr>
            <a:spLocks noGrp="1"/>
          </p:cNvSpPr>
          <p:nvPr>
            <p:ph type="sldNum" sz="quarter" idx="11"/>
          </p:nvPr>
        </p:nvSpPr>
        <p:spPr/>
        <p:txBody>
          <a:bodyPr/>
          <a:lstStyle>
            <a:lvl1pPr>
              <a:defRPr/>
            </a:lvl1pPr>
          </a:lstStyle>
          <a:p>
            <a:fld id="{9837BFED-4264-44F0-8A37-D476C6016C32}" type="slidenum">
              <a:rPr lang="he-IL" altLang="he-IL">
                <a:solidFill>
                  <a:srgbClr val="000000"/>
                </a:solidFill>
              </a:rPr>
              <a:pPr/>
              <a:t>‹#›</a:t>
            </a:fld>
            <a:endParaRPr lang="en-US" altLang="he-IL">
              <a:solidFill>
                <a:srgbClr val="000000"/>
              </a:solidFill>
            </a:endParaRPr>
          </a:p>
        </p:txBody>
      </p:sp>
      <p:sp>
        <p:nvSpPr>
          <p:cNvPr id="7" name="Footer Placeholder 6"/>
          <p:cNvSpPr>
            <a:spLocks noGrp="1"/>
          </p:cNvSpPr>
          <p:nvPr>
            <p:ph type="ftr" sz="quarter" idx="12"/>
          </p:nvPr>
        </p:nvSpPr>
        <p:spPr>
          <a:xfrm>
            <a:off x="2927351" y="6453337"/>
            <a:ext cx="7873172" cy="360214"/>
          </a:xfrm>
        </p:spPr>
        <p:txBody>
          <a:bodyPr/>
          <a:lstStyle>
            <a:lvl1pPr>
              <a:defRPr/>
            </a:lvl1pPr>
          </a:lstStyle>
          <a:p>
            <a:r>
              <a:rPr lang="en-US" altLang="he-IL" dirty="0">
                <a:solidFill>
                  <a:srgbClr val="000000"/>
                </a:solidFill>
              </a:rPr>
              <a:t>Machine Learning, Prof. Lior Rokach, Ben-Gurion University</a:t>
            </a:r>
          </a:p>
        </p:txBody>
      </p:sp>
    </p:spTree>
    <p:extLst>
      <p:ext uri="{BB962C8B-B14F-4D97-AF65-F5344CB8AC3E}">
        <p14:creationId xmlns:p14="http://schemas.microsoft.com/office/powerpoint/2010/main" val="411444098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he-IL"/>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p:cNvSpPr>
            <a:spLocks noGrp="1"/>
          </p:cNvSpPr>
          <p:nvPr>
            <p:ph type="dt" sz="half" idx="10"/>
          </p:nvPr>
        </p:nvSpPr>
        <p:spPr/>
        <p:txBody>
          <a:bodyPr/>
          <a:lstStyle>
            <a:lvl1pPr>
              <a:defRPr/>
            </a:lvl1pPr>
          </a:lstStyle>
          <a:p>
            <a:endParaRPr lang="en-US" altLang="he-IL"/>
          </a:p>
        </p:txBody>
      </p:sp>
      <p:sp>
        <p:nvSpPr>
          <p:cNvPr id="5" name="Slide Number Placeholder 4"/>
          <p:cNvSpPr>
            <a:spLocks noGrp="1"/>
          </p:cNvSpPr>
          <p:nvPr>
            <p:ph type="sldNum" sz="quarter" idx="11"/>
          </p:nvPr>
        </p:nvSpPr>
        <p:spPr/>
        <p:txBody>
          <a:bodyPr/>
          <a:lstStyle>
            <a:lvl1pPr>
              <a:defRPr/>
            </a:lvl1pPr>
          </a:lstStyle>
          <a:p>
            <a:fld id="{76B2D9B6-6627-415D-AFA6-95CB4B06DE83}" type="slidenum">
              <a:rPr lang="he-IL" altLang="he-IL">
                <a:solidFill>
                  <a:srgbClr val="000000"/>
                </a:solidFill>
              </a:rPr>
              <a:pPr/>
              <a:t>‹#›</a:t>
            </a:fld>
            <a:endParaRPr lang="en-US" altLang="he-IL">
              <a:solidFill>
                <a:srgbClr val="000000"/>
              </a:solidFill>
            </a:endParaRPr>
          </a:p>
        </p:txBody>
      </p:sp>
      <p:sp>
        <p:nvSpPr>
          <p:cNvPr id="6" name="Footer Placeholder 5"/>
          <p:cNvSpPr>
            <a:spLocks noGrp="1"/>
          </p:cNvSpPr>
          <p:nvPr>
            <p:ph type="ftr" sz="quarter" idx="12"/>
          </p:nvPr>
        </p:nvSpPr>
        <p:spPr/>
        <p:txBody>
          <a:bodyPr/>
          <a:lstStyle>
            <a:lvl1pPr>
              <a:defRPr/>
            </a:lvl1pPr>
          </a:lstStyle>
          <a:p>
            <a:r>
              <a:rPr lang="en-US" altLang="he-IL" dirty="0">
                <a:solidFill>
                  <a:srgbClr val="000000"/>
                </a:solidFill>
              </a:rPr>
              <a:t>Machine Learning, Prof. Lior Rokach, Ben-Gurion University</a:t>
            </a:r>
          </a:p>
        </p:txBody>
      </p:sp>
    </p:spTree>
    <p:extLst>
      <p:ext uri="{BB962C8B-B14F-4D97-AF65-F5344CB8AC3E}">
        <p14:creationId xmlns:p14="http://schemas.microsoft.com/office/powerpoint/2010/main" val="421608907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24385" y="152401"/>
            <a:ext cx="2838449" cy="6029325"/>
          </a:xfrm>
        </p:spPr>
        <p:txBody>
          <a:bodyPr vert="eaVert"/>
          <a:lstStyle/>
          <a:p>
            <a:r>
              <a:rPr lang="en-US"/>
              <a:t>Click to edit Master title style</a:t>
            </a:r>
            <a:endParaRPr lang="he-IL"/>
          </a:p>
        </p:txBody>
      </p:sp>
      <p:sp>
        <p:nvSpPr>
          <p:cNvPr id="3" name="Vertical Text Placeholder 2"/>
          <p:cNvSpPr>
            <a:spLocks noGrp="1"/>
          </p:cNvSpPr>
          <p:nvPr>
            <p:ph type="body" orient="vert" idx="1"/>
          </p:nvPr>
        </p:nvSpPr>
        <p:spPr>
          <a:xfrm>
            <a:off x="304800" y="152401"/>
            <a:ext cx="8316384" cy="60293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p:cNvSpPr>
            <a:spLocks noGrp="1"/>
          </p:cNvSpPr>
          <p:nvPr>
            <p:ph type="dt" sz="half" idx="10"/>
          </p:nvPr>
        </p:nvSpPr>
        <p:spPr/>
        <p:txBody>
          <a:bodyPr/>
          <a:lstStyle>
            <a:lvl1pPr>
              <a:defRPr/>
            </a:lvl1pPr>
          </a:lstStyle>
          <a:p>
            <a:endParaRPr lang="en-US" altLang="he-IL"/>
          </a:p>
        </p:txBody>
      </p:sp>
      <p:sp>
        <p:nvSpPr>
          <p:cNvPr id="5" name="Slide Number Placeholder 4"/>
          <p:cNvSpPr>
            <a:spLocks noGrp="1"/>
          </p:cNvSpPr>
          <p:nvPr>
            <p:ph type="sldNum" sz="quarter" idx="11"/>
          </p:nvPr>
        </p:nvSpPr>
        <p:spPr/>
        <p:txBody>
          <a:bodyPr/>
          <a:lstStyle>
            <a:lvl1pPr>
              <a:defRPr/>
            </a:lvl1pPr>
          </a:lstStyle>
          <a:p>
            <a:fld id="{D503094F-1CEB-4137-8DEC-5D5385A246D3}" type="slidenum">
              <a:rPr lang="he-IL" altLang="he-IL">
                <a:solidFill>
                  <a:srgbClr val="000000"/>
                </a:solidFill>
              </a:rPr>
              <a:pPr/>
              <a:t>‹#›</a:t>
            </a:fld>
            <a:endParaRPr lang="en-US" altLang="he-IL">
              <a:solidFill>
                <a:srgbClr val="000000"/>
              </a:solidFill>
            </a:endParaRPr>
          </a:p>
        </p:txBody>
      </p:sp>
      <p:sp>
        <p:nvSpPr>
          <p:cNvPr id="6" name="Footer Placeholder 5"/>
          <p:cNvSpPr>
            <a:spLocks noGrp="1"/>
          </p:cNvSpPr>
          <p:nvPr>
            <p:ph type="ftr" sz="quarter" idx="12"/>
          </p:nvPr>
        </p:nvSpPr>
        <p:spPr/>
        <p:txBody>
          <a:bodyPr/>
          <a:lstStyle>
            <a:lvl1pPr>
              <a:defRPr/>
            </a:lvl1pPr>
          </a:lstStyle>
          <a:p>
            <a:r>
              <a:rPr lang="en-US" altLang="he-IL" dirty="0">
                <a:solidFill>
                  <a:srgbClr val="000000"/>
                </a:solidFill>
              </a:rPr>
              <a:t>Machine Learning, Prof. Lior Rokach, Ben-Gurion University</a:t>
            </a:r>
          </a:p>
        </p:txBody>
      </p:sp>
    </p:spTree>
    <p:extLst>
      <p:ext uri="{BB962C8B-B14F-4D97-AF65-F5344CB8AC3E}">
        <p14:creationId xmlns:p14="http://schemas.microsoft.com/office/powerpoint/2010/main" val="82774875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04801" y="152400"/>
            <a:ext cx="11358033" cy="990600"/>
          </a:xfrm>
        </p:spPr>
        <p:txBody>
          <a:bodyPr/>
          <a:lstStyle/>
          <a:p>
            <a:r>
              <a:rPr lang="en-US"/>
              <a:t>Click to edit Master title style</a:t>
            </a:r>
            <a:endParaRPr lang="he-IL"/>
          </a:p>
        </p:txBody>
      </p:sp>
      <p:sp>
        <p:nvSpPr>
          <p:cNvPr id="3" name="Text Placeholder 2"/>
          <p:cNvSpPr>
            <a:spLocks noGrp="1"/>
          </p:cNvSpPr>
          <p:nvPr>
            <p:ph type="body" sz="half" idx="1"/>
          </p:nvPr>
        </p:nvSpPr>
        <p:spPr>
          <a:xfrm>
            <a:off x="406401" y="1219200"/>
            <a:ext cx="5490633" cy="4962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Content Placeholder 3"/>
          <p:cNvSpPr>
            <a:spLocks noGrp="1"/>
          </p:cNvSpPr>
          <p:nvPr>
            <p:ph sz="half" idx="2"/>
          </p:nvPr>
        </p:nvSpPr>
        <p:spPr>
          <a:xfrm>
            <a:off x="6100234" y="1219200"/>
            <a:ext cx="5490633" cy="4962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5" name="Date Placeholder 4"/>
          <p:cNvSpPr>
            <a:spLocks noGrp="1"/>
          </p:cNvSpPr>
          <p:nvPr>
            <p:ph type="dt" sz="half" idx="10"/>
          </p:nvPr>
        </p:nvSpPr>
        <p:spPr>
          <a:xfrm>
            <a:off x="334433" y="6380163"/>
            <a:ext cx="2540000" cy="457200"/>
          </a:xfrm>
        </p:spPr>
        <p:txBody>
          <a:bodyPr/>
          <a:lstStyle>
            <a:lvl1pPr>
              <a:defRPr/>
            </a:lvl1pPr>
          </a:lstStyle>
          <a:p>
            <a:endParaRPr lang="en-US" altLang="he-IL"/>
          </a:p>
        </p:txBody>
      </p:sp>
      <p:sp>
        <p:nvSpPr>
          <p:cNvPr id="6" name="Slide Number Placeholder 5"/>
          <p:cNvSpPr>
            <a:spLocks noGrp="1"/>
          </p:cNvSpPr>
          <p:nvPr>
            <p:ph type="sldNum" sz="quarter" idx="11"/>
          </p:nvPr>
        </p:nvSpPr>
        <p:spPr>
          <a:xfrm>
            <a:off x="9050867" y="6380163"/>
            <a:ext cx="2540000" cy="457200"/>
          </a:xfrm>
        </p:spPr>
        <p:txBody>
          <a:bodyPr/>
          <a:lstStyle>
            <a:lvl1pPr>
              <a:defRPr/>
            </a:lvl1pPr>
          </a:lstStyle>
          <a:p>
            <a:fld id="{8E8EBA6D-DEDA-4609-938C-95DAD0395009}" type="slidenum">
              <a:rPr lang="he-IL" altLang="he-IL">
                <a:solidFill>
                  <a:srgbClr val="000000"/>
                </a:solidFill>
              </a:rPr>
              <a:pPr/>
              <a:t>‹#›</a:t>
            </a:fld>
            <a:endParaRPr lang="en-US" altLang="he-IL">
              <a:solidFill>
                <a:srgbClr val="000000"/>
              </a:solidFill>
            </a:endParaRPr>
          </a:p>
        </p:txBody>
      </p:sp>
      <p:sp>
        <p:nvSpPr>
          <p:cNvPr id="7" name="Footer Placeholder 6"/>
          <p:cNvSpPr>
            <a:spLocks noGrp="1"/>
          </p:cNvSpPr>
          <p:nvPr>
            <p:ph type="ftr" sz="quarter" idx="12"/>
          </p:nvPr>
        </p:nvSpPr>
        <p:spPr>
          <a:xfrm>
            <a:off x="2927352" y="6524626"/>
            <a:ext cx="6049433" cy="288925"/>
          </a:xfrm>
        </p:spPr>
        <p:txBody>
          <a:bodyPr/>
          <a:lstStyle>
            <a:lvl1pPr>
              <a:defRPr/>
            </a:lvl1pPr>
          </a:lstStyle>
          <a:p>
            <a:r>
              <a:rPr lang="en-US" altLang="he-IL" dirty="0">
                <a:solidFill>
                  <a:srgbClr val="000000"/>
                </a:solidFill>
              </a:rPr>
              <a:t>Machine Learning, Prof. Lior Rokach, Ben-Gurion University</a:t>
            </a:r>
          </a:p>
        </p:txBody>
      </p:sp>
    </p:spTree>
    <p:extLst>
      <p:ext uri="{BB962C8B-B14F-4D97-AF65-F5344CB8AC3E}">
        <p14:creationId xmlns:p14="http://schemas.microsoft.com/office/powerpoint/2010/main" val="83966317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304801" y="152400"/>
            <a:ext cx="11358033" cy="990600"/>
          </a:xfrm>
        </p:spPr>
        <p:txBody>
          <a:bodyPr/>
          <a:lstStyle/>
          <a:p>
            <a:r>
              <a:rPr lang="en-US"/>
              <a:t>Click to edit Master title style</a:t>
            </a:r>
            <a:endParaRPr lang="he-IL"/>
          </a:p>
        </p:txBody>
      </p:sp>
      <p:sp>
        <p:nvSpPr>
          <p:cNvPr id="3" name="Text Placeholder 2"/>
          <p:cNvSpPr>
            <a:spLocks noGrp="1"/>
          </p:cNvSpPr>
          <p:nvPr>
            <p:ph type="body" sz="half" idx="1"/>
          </p:nvPr>
        </p:nvSpPr>
        <p:spPr>
          <a:xfrm>
            <a:off x="406401" y="1219200"/>
            <a:ext cx="5490633" cy="4962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Content Placeholder 3"/>
          <p:cNvSpPr>
            <a:spLocks noGrp="1"/>
          </p:cNvSpPr>
          <p:nvPr>
            <p:ph sz="quarter" idx="2"/>
          </p:nvPr>
        </p:nvSpPr>
        <p:spPr>
          <a:xfrm>
            <a:off x="6100234" y="1219201"/>
            <a:ext cx="5490633" cy="24050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5" name="Content Placeholder 4"/>
          <p:cNvSpPr>
            <a:spLocks noGrp="1"/>
          </p:cNvSpPr>
          <p:nvPr>
            <p:ph sz="quarter" idx="3"/>
          </p:nvPr>
        </p:nvSpPr>
        <p:spPr>
          <a:xfrm>
            <a:off x="6100234" y="3776663"/>
            <a:ext cx="5490633" cy="24050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6" name="Date Placeholder 5"/>
          <p:cNvSpPr>
            <a:spLocks noGrp="1"/>
          </p:cNvSpPr>
          <p:nvPr>
            <p:ph type="dt" sz="half" idx="10"/>
          </p:nvPr>
        </p:nvSpPr>
        <p:spPr>
          <a:xfrm>
            <a:off x="334433" y="6380163"/>
            <a:ext cx="2540000" cy="457200"/>
          </a:xfrm>
        </p:spPr>
        <p:txBody>
          <a:bodyPr/>
          <a:lstStyle>
            <a:lvl1pPr>
              <a:defRPr/>
            </a:lvl1pPr>
          </a:lstStyle>
          <a:p>
            <a:endParaRPr lang="en-US" altLang="he-IL"/>
          </a:p>
        </p:txBody>
      </p:sp>
      <p:sp>
        <p:nvSpPr>
          <p:cNvPr id="7" name="Slide Number Placeholder 6"/>
          <p:cNvSpPr>
            <a:spLocks noGrp="1"/>
          </p:cNvSpPr>
          <p:nvPr>
            <p:ph type="sldNum" sz="quarter" idx="11"/>
          </p:nvPr>
        </p:nvSpPr>
        <p:spPr>
          <a:xfrm>
            <a:off x="9050867" y="6380163"/>
            <a:ext cx="2540000" cy="457200"/>
          </a:xfrm>
        </p:spPr>
        <p:txBody>
          <a:bodyPr/>
          <a:lstStyle>
            <a:lvl1pPr>
              <a:defRPr/>
            </a:lvl1pPr>
          </a:lstStyle>
          <a:p>
            <a:fld id="{50B40A33-B11C-4550-9323-825B019ECA14}" type="slidenum">
              <a:rPr lang="he-IL" altLang="he-IL">
                <a:solidFill>
                  <a:srgbClr val="000000"/>
                </a:solidFill>
              </a:rPr>
              <a:pPr/>
              <a:t>‹#›</a:t>
            </a:fld>
            <a:endParaRPr lang="en-US" altLang="he-IL">
              <a:solidFill>
                <a:srgbClr val="000000"/>
              </a:solidFill>
            </a:endParaRPr>
          </a:p>
        </p:txBody>
      </p:sp>
      <p:sp>
        <p:nvSpPr>
          <p:cNvPr id="8" name="Footer Placeholder 7"/>
          <p:cNvSpPr>
            <a:spLocks noGrp="1"/>
          </p:cNvSpPr>
          <p:nvPr>
            <p:ph type="ftr" sz="quarter" idx="12"/>
          </p:nvPr>
        </p:nvSpPr>
        <p:spPr>
          <a:xfrm>
            <a:off x="2927352" y="6524626"/>
            <a:ext cx="6049433" cy="288925"/>
          </a:xfrm>
        </p:spPr>
        <p:txBody>
          <a:bodyPr/>
          <a:lstStyle>
            <a:lvl1pPr>
              <a:defRPr/>
            </a:lvl1pPr>
          </a:lstStyle>
          <a:p>
            <a:r>
              <a:rPr lang="en-US" altLang="he-IL" dirty="0">
                <a:solidFill>
                  <a:srgbClr val="000000"/>
                </a:solidFill>
              </a:rPr>
              <a:t>Machine Learning, Prof. Lior Rokach, Ben-Gurion University</a:t>
            </a:r>
          </a:p>
        </p:txBody>
      </p:sp>
    </p:spTree>
    <p:extLst>
      <p:ext uri="{BB962C8B-B14F-4D97-AF65-F5344CB8AC3E}">
        <p14:creationId xmlns:p14="http://schemas.microsoft.com/office/powerpoint/2010/main" val="9135178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8"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94D3F1C-503D-4C63-87C3-F73656BA02FB}" type="datetimeFigureOut">
              <a:rPr lang="he-IL" smtClean="0"/>
              <a:t>כ"ו/טבת/תשע"ח</a:t>
            </a:fld>
            <a:endParaRPr lang="he-IL"/>
          </a:p>
        </p:txBody>
      </p:sp>
      <p:sp>
        <p:nvSpPr>
          <p:cNvPr id="6" name="Footer Placeholder 5"/>
          <p:cNvSpPr>
            <a:spLocks noGrp="1"/>
          </p:cNvSpPr>
          <p:nvPr>
            <p:ph type="ftr" sz="quarter" idx="11"/>
          </p:nvPr>
        </p:nvSpPr>
        <p:spPr/>
        <p:txBody>
          <a:bodyPr/>
          <a:lstStyle/>
          <a:p>
            <a:endParaRPr lang="he-IL"/>
          </a:p>
        </p:txBody>
      </p:sp>
      <p:sp>
        <p:nvSpPr>
          <p:cNvPr id="7" name="Slide Number Placeholder 6"/>
          <p:cNvSpPr>
            <a:spLocks noGrp="1"/>
          </p:cNvSpPr>
          <p:nvPr>
            <p:ph type="sldNum" sz="quarter" idx="12"/>
          </p:nvPr>
        </p:nvSpPr>
        <p:spPr/>
        <p:txBody>
          <a:bodyPr/>
          <a:lstStyle/>
          <a:p>
            <a:fld id="{F562D41D-0704-49A4-87E1-CCE221CFFA0A}" type="slidenum">
              <a:rPr lang="he-IL" smtClean="0"/>
              <a:t>‹#›</a:t>
            </a:fld>
            <a:endParaRPr lang="he-IL"/>
          </a:p>
        </p:txBody>
      </p:sp>
    </p:spTree>
    <p:extLst>
      <p:ext uri="{BB962C8B-B14F-4D97-AF65-F5344CB8AC3E}">
        <p14:creationId xmlns:p14="http://schemas.microsoft.com/office/powerpoint/2010/main" val="106339213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304801" y="152400"/>
            <a:ext cx="11358033" cy="990600"/>
          </a:xfrm>
        </p:spPr>
        <p:txBody>
          <a:bodyPr/>
          <a:lstStyle/>
          <a:p>
            <a:r>
              <a:rPr lang="en-US"/>
              <a:t>Click to edit Master title style</a:t>
            </a:r>
            <a:endParaRPr lang="he-IL"/>
          </a:p>
        </p:txBody>
      </p:sp>
      <p:sp>
        <p:nvSpPr>
          <p:cNvPr id="3" name="Content Placeholder 2"/>
          <p:cNvSpPr>
            <a:spLocks noGrp="1"/>
          </p:cNvSpPr>
          <p:nvPr>
            <p:ph sz="quarter" idx="1"/>
          </p:nvPr>
        </p:nvSpPr>
        <p:spPr>
          <a:xfrm>
            <a:off x="406401" y="1219201"/>
            <a:ext cx="5490633" cy="24050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Content Placeholder 3"/>
          <p:cNvSpPr>
            <a:spLocks noGrp="1"/>
          </p:cNvSpPr>
          <p:nvPr>
            <p:ph sz="quarter" idx="2"/>
          </p:nvPr>
        </p:nvSpPr>
        <p:spPr>
          <a:xfrm>
            <a:off x="6100234" y="1219201"/>
            <a:ext cx="5490633" cy="24050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5" name="Content Placeholder 4"/>
          <p:cNvSpPr>
            <a:spLocks noGrp="1"/>
          </p:cNvSpPr>
          <p:nvPr>
            <p:ph sz="quarter" idx="3"/>
          </p:nvPr>
        </p:nvSpPr>
        <p:spPr>
          <a:xfrm>
            <a:off x="406401" y="3776663"/>
            <a:ext cx="5490633" cy="24050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6" name="Content Placeholder 5"/>
          <p:cNvSpPr>
            <a:spLocks noGrp="1"/>
          </p:cNvSpPr>
          <p:nvPr>
            <p:ph sz="quarter" idx="4"/>
          </p:nvPr>
        </p:nvSpPr>
        <p:spPr>
          <a:xfrm>
            <a:off x="6100234" y="3776663"/>
            <a:ext cx="5490633" cy="24050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7" name="Date Placeholder 6"/>
          <p:cNvSpPr>
            <a:spLocks noGrp="1"/>
          </p:cNvSpPr>
          <p:nvPr>
            <p:ph type="dt" sz="half" idx="10"/>
          </p:nvPr>
        </p:nvSpPr>
        <p:spPr>
          <a:xfrm>
            <a:off x="334433" y="6380163"/>
            <a:ext cx="2540000" cy="457200"/>
          </a:xfrm>
        </p:spPr>
        <p:txBody>
          <a:bodyPr/>
          <a:lstStyle>
            <a:lvl1pPr>
              <a:defRPr/>
            </a:lvl1pPr>
          </a:lstStyle>
          <a:p>
            <a:endParaRPr lang="en-US" altLang="he-IL"/>
          </a:p>
        </p:txBody>
      </p:sp>
      <p:sp>
        <p:nvSpPr>
          <p:cNvPr id="8" name="Slide Number Placeholder 7"/>
          <p:cNvSpPr>
            <a:spLocks noGrp="1"/>
          </p:cNvSpPr>
          <p:nvPr>
            <p:ph type="sldNum" sz="quarter" idx="11"/>
          </p:nvPr>
        </p:nvSpPr>
        <p:spPr>
          <a:xfrm>
            <a:off x="9050867" y="6380163"/>
            <a:ext cx="2540000" cy="457200"/>
          </a:xfrm>
        </p:spPr>
        <p:txBody>
          <a:bodyPr/>
          <a:lstStyle>
            <a:lvl1pPr>
              <a:defRPr/>
            </a:lvl1pPr>
          </a:lstStyle>
          <a:p>
            <a:fld id="{82D2108B-6B01-40A7-B846-751E26AAB5DE}" type="slidenum">
              <a:rPr lang="he-IL" altLang="he-IL">
                <a:solidFill>
                  <a:srgbClr val="000000"/>
                </a:solidFill>
              </a:rPr>
              <a:pPr/>
              <a:t>‹#›</a:t>
            </a:fld>
            <a:endParaRPr lang="en-US" altLang="he-IL">
              <a:solidFill>
                <a:srgbClr val="000000"/>
              </a:solidFill>
            </a:endParaRPr>
          </a:p>
        </p:txBody>
      </p:sp>
      <p:sp>
        <p:nvSpPr>
          <p:cNvPr id="9" name="Footer Placeholder 8"/>
          <p:cNvSpPr>
            <a:spLocks noGrp="1"/>
          </p:cNvSpPr>
          <p:nvPr>
            <p:ph type="ftr" sz="quarter" idx="12"/>
          </p:nvPr>
        </p:nvSpPr>
        <p:spPr>
          <a:xfrm>
            <a:off x="2927352" y="6524626"/>
            <a:ext cx="6049433" cy="288925"/>
          </a:xfrm>
        </p:spPr>
        <p:txBody>
          <a:bodyPr/>
          <a:lstStyle>
            <a:lvl1pPr>
              <a:defRPr/>
            </a:lvl1pPr>
          </a:lstStyle>
          <a:p>
            <a:r>
              <a:rPr lang="en-US" altLang="he-IL" dirty="0">
                <a:solidFill>
                  <a:srgbClr val="000000"/>
                </a:solidFill>
              </a:rPr>
              <a:t>Machine Learning, Prof. Lior Rokach, Ben-Gurion University</a:t>
            </a:r>
          </a:p>
        </p:txBody>
      </p:sp>
    </p:spTree>
    <p:extLst>
      <p:ext uri="{BB962C8B-B14F-4D97-AF65-F5344CB8AC3E}">
        <p14:creationId xmlns:p14="http://schemas.microsoft.com/office/powerpoint/2010/main" val="119013475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304801" y="152400"/>
            <a:ext cx="11358033" cy="990600"/>
          </a:xfrm>
        </p:spPr>
        <p:txBody>
          <a:bodyPr/>
          <a:lstStyle/>
          <a:p>
            <a:r>
              <a:rPr lang="en-US"/>
              <a:t>Click to edit Master title style</a:t>
            </a:r>
            <a:endParaRPr lang="he-IL"/>
          </a:p>
        </p:txBody>
      </p:sp>
      <p:sp>
        <p:nvSpPr>
          <p:cNvPr id="3" name="Content Placeholder 2"/>
          <p:cNvSpPr>
            <a:spLocks noGrp="1"/>
          </p:cNvSpPr>
          <p:nvPr>
            <p:ph sz="half" idx="1"/>
          </p:nvPr>
        </p:nvSpPr>
        <p:spPr>
          <a:xfrm>
            <a:off x="406401" y="1219200"/>
            <a:ext cx="5490633" cy="4962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Content Placeholder 3"/>
          <p:cNvSpPr>
            <a:spLocks noGrp="1"/>
          </p:cNvSpPr>
          <p:nvPr>
            <p:ph sz="quarter" idx="2"/>
          </p:nvPr>
        </p:nvSpPr>
        <p:spPr>
          <a:xfrm>
            <a:off x="6100234" y="1219201"/>
            <a:ext cx="5490633" cy="24050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5" name="Content Placeholder 4"/>
          <p:cNvSpPr>
            <a:spLocks noGrp="1"/>
          </p:cNvSpPr>
          <p:nvPr>
            <p:ph sz="quarter" idx="3"/>
          </p:nvPr>
        </p:nvSpPr>
        <p:spPr>
          <a:xfrm>
            <a:off x="6100234" y="3776663"/>
            <a:ext cx="5490633" cy="24050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6" name="Date Placeholder 5"/>
          <p:cNvSpPr>
            <a:spLocks noGrp="1"/>
          </p:cNvSpPr>
          <p:nvPr>
            <p:ph type="dt" sz="half" idx="10"/>
          </p:nvPr>
        </p:nvSpPr>
        <p:spPr>
          <a:xfrm>
            <a:off x="334433" y="6380163"/>
            <a:ext cx="2540000" cy="457200"/>
          </a:xfrm>
        </p:spPr>
        <p:txBody>
          <a:bodyPr/>
          <a:lstStyle>
            <a:lvl1pPr>
              <a:defRPr/>
            </a:lvl1pPr>
          </a:lstStyle>
          <a:p>
            <a:endParaRPr lang="en-US" altLang="he-IL"/>
          </a:p>
        </p:txBody>
      </p:sp>
      <p:sp>
        <p:nvSpPr>
          <p:cNvPr id="7" name="Slide Number Placeholder 6"/>
          <p:cNvSpPr>
            <a:spLocks noGrp="1"/>
          </p:cNvSpPr>
          <p:nvPr>
            <p:ph type="sldNum" sz="quarter" idx="11"/>
          </p:nvPr>
        </p:nvSpPr>
        <p:spPr>
          <a:xfrm>
            <a:off x="9050867" y="6380163"/>
            <a:ext cx="2540000" cy="457200"/>
          </a:xfrm>
        </p:spPr>
        <p:txBody>
          <a:bodyPr/>
          <a:lstStyle>
            <a:lvl1pPr>
              <a:defRPr/>
            </a:lvl1pPr>
          </a:lstStyle>
          <a:p>
            <a:fld id="{6D812C28-B220-4D6B-A76B-5E118E57215F}" type="slidenum">
              <a:rPr lang="he-IL" altLang="he-IL">
                <a:solidFill>
                  <a:srgbClr val="000000"/>
                </a:solidFill>
              </a:rPr>
              <a:pPr/>
              <a:t>‹#›</a:t>
            </a:fld>
            <a:endParaRPr lang="en-US" altLang="he-IL">
              <a:solidFill>
                <a:srgbClr val="000000"/>
              </a:solidFill>
            </a:endParaRPr>
          </a:p>
        </p:txBody>
      </p:sp>
      <p:sp>
        <p:nvSpPr>
          <p:cNvPr id="8" name="Footer Placeholder 7"/>
          <p:cNvSpPr>
            <a:spLocks noGrp="1"/>
          </p:cNvSpPr>
          <p:nvPr>
            <p:ph type="ftr" sz="quarter" idx="12"/>
          </p:nvPr>
        </p:nvSpPr>
        <p:spPr>
          <a:xfrm>
            <a:off x="2927352" y="6524626"/>
            <a:ext cx="6049433" cy="288925"/>
          </a:xfrm>
        </p:spPr>
        <p:txBody>
          <a:bodyPr/>
          <a:lstStyle>
            <a:lvl1pPr>
              <a:defRPr/>
            </a:lvl1pPr>
          </a:lstStyle>
          <a:p>
            <a:r>
              <a:rPr lang="en-US" altLang="he-IL" dirty="0">
                <a:solidFill>
                  <a:srgbClr val="000000"/>
                </a:solidFill>
              </a:rPr>
              <a:t>Machine Learning, Prof. Lior Rokach, Ben-Gurion University</a:t>
            </a:r>
          </a:p>
        </p:txBody>
      </p:sp>
    </p:spTree>
    <p:extLst>
      <p:ext uri="{BB962C8B-B14F-4D97-AF65-F5344CB8AC3E}">
        <p14:creationId xmlns:p14="http://schemas.microsoft.com/office/powerpoint/2010/main" val="324003749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3010" name="Rectangle 2"/>
          <p:cNvSpPr>
            <a:spLocks noChangeArrowheads="1"/>
          </p:cNvSpPr>
          <p:nvPr/>
        </p:nvSpPr>
        <p:spPr bwMode="invGray">
          <a:xfrm>
            <a:off x="11745384" y="0"/>
            <a:ext cx="446616" cy="6858000"/>
          </a:xfrm>
          <a:prstGeom prst="rect">
            <a:avLst/>
          </a:prstGeom>
          <a:gradFill rotWithShape="0">
            <a:gsLst>
              <a:gs pos="0">
                <a:schemeClr val="accent2"/>
              </a:gs>
              <a:gs pos="50000">
                <a:schemeClr val="hlink"/>
              </a:gs>
              <a:gs pos="100000">
                <a:schemeClr val="accent2"/>
              </a:gs>
            </a:gsLst>
            <a:lin ang="0" scaled="1"/>
          </a:gra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rtl="0" eaLnBrk="0" fontAlgn="base" hangingPunct="0">
              <a:spcBef>
                <a:spcPct val="0"/>
              </a:spcBef>
              <a:spcAft>
                <a:spcPct val="0"/>
              </a:spcAft>
            </a:pPr>
            <a:endParaRPr lang="he-IL" sz="2400">
              <a:solidFill>
                <a:srgbClr val="000000"/>
              </a:solidFill>
            </a:endParaRPr>
          </a:p>
        </p:txBody>
      </p:sp>
      <p:sp>
        <p:nvSpPr>
          <p:cNvPr id="43011" name="Freeform 3"/>
          <p:cNvSpPr>
            <a:spLocks/>
          </p:cNvSpPr>
          <p:nvPr/>
        </p:nvSpPr>
        <p:spPr bwMode="white">
          <a:xfrm>
            <a:off x="-12700" y="4489450"/>
            <a:ext cx="7672917" cy="2368550"/>
          </a:xfrm>
          <a:custGeom>
            <a:avLst/>
            <a:gdLst>
              <a:gd name="T0" fmla="*/ 0 w 3625"/>
              <a:gd name="T1" fmla="*/ 1491 h 1492"/>
              <a:gd name="T2" fmla="*/ 0 w 3625"/>
              <a:gd name="T3" fmla="*/ 0 h 1492"/>
              <a:gd name="T4" fmla="*/ 171 w 3625"/>
              <a:gd name="T5" fmla="*/ 3 h 1492"/>
              <a:gd name="T6" fmla="*/ 355 w 3625"/>
              <a:gd name="T7" fmla="*/ 9 h 1492"/>
              <a:gd name="T8" fmla="*/ 499 w 3625"/>
              <a:gd name="T9" fmla="*/ 21 h 1492"/>
              <a:gd name="T10" fmla="*/ 650 w 3625"/>
              <a:gd name="T11" fmla="*/ 36 h 1492"/>
              <a:gd name="T12" fmla="*/ 809 w 3625"/>
              <a:gd name="T13" fmla="*/ 54 h 1492"/>
              <a:gd name="T14" fmla="*/ 957 w 3625"/>
              <a:gd name="T15" fmla="*/ 78 h 1492"/>
              <a:gd name="T16" fmla="*/ 1119 w 3625"/>
              <a:gd name="T17" fmla="*/ 105 h 1492"/>
              <a:gd name="T18" fmla="*/ 1261 w 3625"/>
              <a:gd name="T19" fmla="*/ 133 h 1492"/>
              <a:gd name="T20" fmla="*/ 1441 w 3625"/>
              <a:gd name="T21" fmla="*/ 175 h 1492"/>
              <a:gd name="T22" fmla="*/ 1598 w 3625"/>
              <a:gd name="T23" fmla="*/ 217 h 1492"/>
              <a:gd name="T24" fmla="*/ 1763 w 3625"/>
              <a:gd name="T25" fmla="*/ 269 h 1492"/>
              <a:gd name="T26" fmla="*/ 1887 w 3625"/>
              <a:gd name="T27" fmla="*/ 308 h 1492"/>
              <a:gd name="T28" fmla="*/ 2085 w 3625"/>
              <a:gd name="T29" fmla="*/ 384 h 1492"/>
              <a:gd name="T30" fmla="*/ 2230 w 3625"/>
              <a:gd name="T31" fmla="*/ 444 h 1492"/>
              <a:gd name="T32" fmla="*/ 2456 w 3625"/>
              <a:gd name="T33" fmla="*/ 547 h 1492"/>
              <a:gd name="T34" fmla="*/ 2666 w 3625"/>
              <a:gd name="T35" fmla="*/ 662 h 1492"/>
              <a:gd name="T36" fmla="*/ 2859 w 3625"/>
              <a:gd name="T37" fmla="*/ 786 h 1492"/>
              <a:gd name="T38" fmla="*/ 3046 w 3625"/>
              <a:gd name="T39" fmla="*/ 920 h 1492"/>
              <a:gd name="T40" fmla="*/ 3193 w 3625"/>
              <a:gd name="T41" fmla="*/ 1038 h 1492"/>
              <a:gd name="T42" fmla="*/ 3332 w 3625"/>
              <a:gd name="T43" fmla="*/ 1168 h 1492"/>
              <a:gd name="T44" fmla="*/ 3440 w 3625"/>
              <a:gd name="T45" fmla="*/ 1280 h 1492"/>
              <a:gd name="T46" fmla="*/ 3524 w 3625"/>
              <a:gd name="T47" fmla="*/ 1380 h 1492"/>
              <a:gd name="T48" fmla="*/ 3624 w 3625"/>
              <a:gd name="T49" fmla="*/ 1491 h 1492"/>
              <a:gd name="T50" fmla="*/ 3608 w 3625"/>
              <a:gd name="T51" fmla="*/ 1491 h 1492"/>
              <a:gd name="T52" fmla="*/ 0 w 3625"/>
              <a:gd name="T53" fmla="*/ 1491 h 14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625" h="1492">
                <a:moveTo>
                  <a:pt x="0" y="1491"/>
                </a:moveTo>
                <a:lnTo>
                  <a:pt x="0" y="0"/>
                </a:lnTo>
                <a:lnTo>
                  <a:pt x="171" y="3"/>
                </a:lnTo>
                <a:lnTo>
                  <a:pt x="355" y="9"/>
                </a:lnTo>
                <a:lnTo>
                  <a:pt x="499" y="21"/>
                </a:lnTo>
                <a:lnTo>
                  <a:pt x="650" y="36"/>
                </a:lnTo>
                <a:lnTo>
                  <a:pt x="809" y="54"/>
                </a:lnTo>
                <a:lnTo>
                  <a:pt x="957" y="78"/>
                </a:lnTo>
                <a:lnTo>
                  <a:pt x="1119" y="105"/>
                </a:lnTo>
                <a:lnTo>
                  <a:pt x="1261" y="133"/>
                </a:lnTo>
                <a:lnTo>
                  <a:pt x="1441" y="175"/>
                </a:lnTo>
                <a:lnTo>
                  <a:pt x="1598" y="217"/>
                </a:lnTo>
                <a:lnTo>
                  <a:pt x="1763" y="269"/>
                </a:lnTo>
                <a:lnTo>
                  <a:pt x="1887" y="308"/>
                </a:lnTo>
                <a:lnTo>
                  <a:pt x="2085" y="384"/>
                </a:lnTo>
                <a:lnTo>
                  <a:pt x="2230" y="444"/>
                </a:lnTo>
                <a:lnTo>
                  <a:pt x="2456" y="547"/>
                </a:lnTo>
                <a:lnTo>
                  <a:pt x="2666" y="662"/>
                </a:lnTo>
                <a:lnTo>
                  <a:pt x="2859" y="786"/>
                </a:lnTo>
                <a:lnTo>
                  <a:pt x="3046" y="920"/>
                </a:lnTo>
                <a:lnTo>
                  <a:pt x="3193" y="1038"/>
                </a:lnTo>
                <a:lnTo>
                  <a:pt x="3332" y="1168"/>
                </a:lnTo>
                <a:lnTo>
                  <a:pt x="3440" y="1280"/>
                </a:lnTo>
                <a:lnTo>
                  <a:pt x="3524" y="1380"/>
                </a:lnTo>
                <a:lnTo>
                  <a:pt x="3624" y="1491"/>
                </a:lnTo>
                <a:lnTo>
                  <a:pt x="3608" y="1491"/>
                </a:lnTo>
                <a:lnTo>
                  <a:pt x="0" y="1491"/>
                </a:lnTo>
              </a:path>
            </a:pathLst>
          </a:custGeom>
          <a:gradFill rotWithShape="0">
            <a:gsLst>
              <a:gs pos="0">
                <a:schemeClr val="bg2"/>
              </a:gs>
              <a:gs pos="100000">
                <a:schemeClr val="bg1"/>
              </a:gs>
            </a:gsLst>
            <a:lin ang="5400000" scaled="1"/>
          </a:gradFill>
          <a:ln>
            <a:noFill/>
          </a:ln>
          <a:effectLst/>
          <a:extLst>
            <a:ext uri="{91240B29-F687-4F45-9708-019B960494DF}">
              <a14:hiddenLine xmlns:a14="http://schemas.microsoft.com/office/drawing/2010/main" w="9525" cap="flat" cmpd="sng">
                <a:solidFill>
                  <a:schemeClr val="tx1"/>
                </a:solidFill>
                <a:prstDash val="solid"/>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rtl="0" eaLnBrk="0" fontAlgn="base" hangingPunct="0">
              <a:spcBef>
                <a:spcPct val="0"/>
              </a:spcBef>
              <a:spcAft>
                <a:spcPct val="0"/>
              </a:spcAft>
            </a:pPr>
            <a:endParaRPr lang="he-IL" sz="2400">
              <a:solidFill>
                <a:srgbClr val="000000"/>
              </a:solidFill>
            </a:endParaRPr>
          </a:p>
        </p:txBody>
      </p:sp>
      <p:sp>
        <p:nvSpPr>
          <p:cNvPr id="43012" name="Freeform 4"/>
          <p:cNvSpPr>
            <a:spLocks/>
          </p:cNvSpPr>
          <p:nvPr/>
        </p:nvSpPr>
        <p:spPr bwMode="white">
          <a:xfrm>
            <a:off x="1" y="3817939"/>
            <a:ext cx="10886017" cy="3019425"/>
          </a:xfrm>
          <a:custGeom>
            <a:avLst/>
            <a:gdLst>
              <a:gd name="T0" fmla="*/ 2718 w 5143"/>
              <a:gd name="T1" fmla="*/ 405 h 1902"/>
              <a:gd name="T2" fmla="*/ 2466 w 5143"/>
              <a:gd name="T3" fmla="*/ 333 h 1902"/>
              <a:gd name="T4" fmla="*/ 2202 w 5143"/>
              <a:gd name="T5" fmla="*/ 261 h 1902"/>
              <a:gd name="T6" fmla="*/ 1929 w 5143"/>
              <a:gd name="T7" fmla="*/ 198 h 1902"/>
              <a:gd name="T8" fmla="*/ 1695 w 5143"/>
              <a:gd name="T9" fmla="*/ 153 h 1902"/>
              <a:gd name="T10" fmla="*/ 1434 w 5143"/>
              <a:gd name="T11" fmla="*/ 111 h 1902"/>
              <a:gd name="T12" fmla="*/ 1188 w 5143"/>
              <a:gd name="T13" fmla="*/ 75 h 1902"/>
              <a:gd name="T14" fmla="*/ 957 w 5143"/>
              <a:gd name="T15" fmla="*/ 48 h 1902"/>
              <a:gd name="T16" fmla="*/ 747 w 5143"/>
              <a:gd name="T17" fmla="*/ 30 h 1902"/>
              <a:gd name="T18" fmla="*/ 501 w 5143"/>
              <a:gd name="T19" fmla="*/ 15 h 1902"/>
              <a:gd name="T20" fmla="*/ 246 w 5143"/>
              <a:gd name="T21" fmla="*/ 3 h 1902"/>
              <a:gd name="T22" fmla="*/ 0 w 5143"/>
              <a:gd name="T23" fmla="*/ 0 h 1902"/>
              <a:gd name="T24" fmla="*/ 0 w 5143"/>
              <a:gd name="T25" fmla="*/ 275 h 1902"/>
              <a:gd name="T26" fmla="*/ 0 w 5143"/>
              <a:gd name="T27" fmla="*/ 345 h 1902"/>
              <a:gd name="T28" fmla="*/ 0 w 5143"/>
              <a:gd name="T29" fmla="*/ 275 h 1902"/>
              <a:gd name="T30" fmla="*/ 0 w 5143"/>
              <a:gd name="T31" fmla="*/ 342 h 1902"/>
              <a:gd name="T32" fmla="*/ 339 w 5143"/>
              <a:gd name="T33" fmla="*/ 351 h 1902"/>
              <a:gd name="T34" fmla="*/ 606 w 5143"/>
              <a:gd name="T35" fmla="*/ 372 h 1902"/>
              <a:gd name="T36" fmla="*/ 852 w 5143"/>
              <a:gd name="T37" fmla="*/ 399 h 1902"/>
              <a:gd name="T38" fmla="*/ 1068 w 5143"/>
              <a:gd name="T39" fmla="*/ 435 h 1902"/>
              <a:gd name="T40" fmla="*/ 1275 w 5143"/>
              <a:gd name="T41" fmla="*/ 474 h 1902"/>
              <a:gd name="T42" fmla="*/ 1545 w 5143"/>
              <a:gd name="T43" fmla="*/ 540 h 1902"/>
              <a:gd name="T44" fmla="*/ 1761 w 5143"/>
              <a:gd name="T45" fmla="*/ 603 h 1902"/>
              <a:gd name="T46" fmla="*/ 1971 w 5143"/>
              <a:gd name="T47" fmla="*/ 678 h 1902"/>
              <a:gd name="T48" fmla="*/ 2166 w 5143"/>
              <a:gd name="T49" fmla="*/ 747 h 1902"/>
              <a:gd name="T50" fmla="*/ 2397 w 5143"/>
              <a:gd name="T51" fmla="*/ 852 h 1902"/>
              <a:gd name="T52" fmla="*/ 2613 w 5143"/>
              <a:gd name="T53" fmla="*/ 960 h 1902"/>
              <a:gd name="T54" fmla="*/ 2832 w 5143"/>
              <a:gd name="T55" fmla="*/ 1095 h 1902"/>
              <a:gd name="T56" fmla="*/ 3012 w 5143"/>
              <a:gd name="T57" fmla="*/ 1212 h 1902"/>
              <a:gd name="T58" fmla="*/ 3186 w 5143"/>
              <a:gd name="T59" fmla="*/ 1347 h 1902"/>
              <a:gd name="T60" fmla="*/ 3351 w 5143"/>
              <a:gd name="T61" fmla="*/ 1497 h 1902"/>
              <a:gd name="T62" fmla="*/ 3480 w 5143"/>
              <a:gd name="T63" fmla="*/ 1629 h 1902"/>
              <a:gd name="T64" fmla="*/ 3612 w 5143"/>
              <a:gd name="T65" fmla="*/ 1785 h 1902"/>
              <a:gd name="T66" fmla="*/ 3699 w 5143"/>
              <a:gd name="T67" fmla="*/ 1901 h 1902"/>
              <a:gd name="T68" fmla="*/ 5142 w 5143"/>
              <a:gd name="T69" fmla="*/ 1901 h 1902"/>
              <a:gd name="T70" fmla="*/ 5076 w 5143"/>
              <a:gd name="T71" fmla="*/ 1827 h 1902"/>
              <a:gd name="T72" fmla="*/ 4968 w 5143"/>
              <a:gd name="T73" fmla="*/ 1707 h 1902"/>
              <a:gd name="T74" fmla="*/ 4797 w 5143"/>
              <a:gd name="T75" fmla="*/ 1539 h 1902"/>
              <a:gd name="T76" fmla="*/ 4617 w 5143"/>
              <a:gd name="T77" fmla="*/ 1383 h 1902"/>
              <a:gd name="T78" fmla="*/ 4410 w 5143"/>
              <a:gd name="T79" fmla="*/ 1221 h 1902"/>
              <a:gd name="T80" fmla="*/ 4185 w 5143"/>
              <a:gd name="T81" fmla="*/ 1071 h 1902"/>
              <a:gd name="T82" fmla="*/ 3960 w 5143"/>
              <a:gd name="T83" fmla="*/ 939 h 1902"/>
              <a:gd name="T84" fmla="*/ 3708 w 5143"/>
              <a:gd name="T85" fmla="*/ 801 h 1902"/>
              <a:gd name="T86" fmla="*/ 3492 w 5143"/>
              <a:gd name="T87" fmla="*/ 702 h 1902"/>
              <a:gd name="T88" fmla="*/ 3231 w 5143"/>
              <a:gd name="T89" fmla="*/ 588 h 1902"/>
              <a:gd name="T90" fmla="*/ 2964 w 5143"/>
              <a:gd name="T91" fmla="*/ 489 h 1902"/>
              <a:gd name="T92" fmla="*/ 2718 w 5143"/>
              <a:gd name="T93" fmla="*/ 405 h 19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143" h="1902">
                <a:moveTo>
                  <a:pt x="2718" y="405"/>
                </a:moveTo>
                <a:lnTo>
                  <a:pt x="2466" y="333"/>
                </a:lnTo>
                <a:lnTo>
                  <a:pt x="2202" y="261"/>
                </a:lnTo>
                <a:lnTo>
                  <a:pt x="1929" y="198"/>
                </a:lnTo>
                <a:lnTo>
                  <a:pt x="1695" y="153"/>
                </a:lnTo>
                <a:lnTo>
                  <a:pt x="1434" y="111"/>
                </a:lnTo>
                <a:lnTo>
                  <a:pt x="1188" y="75"/>
                </a:lnTo>
                <a:lnTo>
                  <a:pt x="957" y="48"/>
                </a:lnTo>
                <a:lnTo>
                  <a:pt x="747" y="30"/>
                </a:lnTo>
                <a:lnTo>
                  <a:pt x="501" y="15"/>
                </a:lnTo>
                <a:lnTo>
                  <a:pt x="246" y="3"/>
                </a:lnTo>
                <a:lnTo>
                  <a:pt x="0" y="0"/>
                </a:lnTo>
                <a:lnTo>
                  <a:pt x="0" y="275"/>
                </a:lnTo>
                <a:lnTo>
                  <a:pt x="0" y="345"/>
                </a:lnTo>
                <a:lnTo>
                  <a:pt x="0" y="275"/>
                </a:lnTo>
                <a:lnTo>
                  <a:pt x="0" y="342"/>
                </a:lnTo>
                <a:lnTo>
                  <a:pt x="339" y="351"/>
                </a:lnTo>
                <a:lnTo>
                  <a:pt x="606" y="372"/>
                </a:lnTo>
                <a:lnTo>
                  <a:pt x="852" y="399"/>
                </a:lnTo>
                <a:lnTo>
                  <a:pt x="1068" y="435"/>
                </a:lnTo>
                <a:lnTo>
                  <a:pt x="1275" y="474"/>
                </a:lnTo>
                <a:lnTo>
                  <a:pt x="1545" y="540"/>
                </a:lnTo>
                <a:lnTo>
                  <a:pt x="1761" y="603"/>
                </a:lnTo>
                <a:lnTo>
                  <a:pt x="1971" y="678"/>
                </a:lnTo>
                <a:lnTo>
                  <a:pt x="2166" y="747"/>
                </a:lnTo>
                <a:lnTo>
                  <a:pt x="2397" y="852"/>
                </a:lnTo>
                <a:lnTo>
                  <a:pt x="2613" y="960"/>
                </a:lnTo>
                <a:lnTo>
                  <a:pt x="2832" y="1095"/>
                </a:lnTo>
                <a:lnTo>
                  <a:pt x="3012" y="1212"/>
                </a:lnTo>
                <a:lnTo>
                  <a:pt x="3186" y="1347"/>
                </a:lnTo>
                <a:lnTo>
                  <a:pt x="3351" y="1497"/>
                </a:lnTo>
                <a:lnTo>
                  <a:pt x="3480" y="1629"/>
                </a:lnTo>
                <a:lnTo>
                  <a:pt x="3612" y="1785"/>
                </a:lnTo>
                <a:lnTo>
                  <a:pt x="3699" y="1901"/>
                </a:lnTo>
                <a:lnTo>
                  <a:pt x="5142" y="1901"/>
                </a:lnTo>
                <a:lnTo>
                  <a:pt x="5076" y="1827"/>
                </a:lnTo>
                <a:lnTo>
                  <a:pt x="4968" y="1707"/>
                </a:lnTo>
                <a:lnTo>
                  <a:pt x="4797" y="1539"/>
                </a:lnTo>
                <a:lnTo>
                  <a:pt x="4617" y="1383"/>
                </a:lnTo>
                <a:lnTo>
                  <a:pt x="4410" y="1221"/>
                </a:lnTo>
                <a:lnTo>
                  <a:pt x="4185" y="1071"/>
                </a:lnTo>
                <a:lnTo>
                  <a:pt x="3960" y="939"/>
                </a:lnTo>
                <a:lnTo>
                  <a:pt x="3708" y="801"/>
                </a:lnTo>
                <a:lnTo>
                  <a:pt x="3492" y="702"/>
                </a:lnTo>
                <a:lnTo>
                  <a:pt x="3231" y="588"/>
                </a:lnTo>
                <a:lnTo>
                  <a:pt x="2964" y="489"/>
                </a:lnTo>
                <a:lnTo>
                  <a:pt x="2718" y="405"/>
                </a:lnTo>
              </a:path>
            </a:pathLst>
          </a:cu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ctr" rtl="0" eaLnBrk="0" fontAlgn="base" hangingPunct="0">
              <a:spcBef>
                <a:spcPct val="0"/>
              </a:spcBef>
              <a:spcAft>
                <a:spcPct val="0"/>
              </a:spcAft>
            </a:pPr>
            <a:endParaRPr lang="he-IL" sz="2400">
              <a:solidFill>
                <a:srgbClr val="000000"/>
              </a:solidFill>
            </a:endParaRPr>
          </a:p>
        </p:txBody>
      </p:sp>
      <p:sp>
        <p:nvSpPr>
          <p:cNvPr id="43013" name="Freeform 5"/>
          <p:cNvSpPr>
            <a:spLocks/>
          </p:cNvSpPr>
          <p:nvPr/>
        </p:nvSpPr>
        <p:spPr bwMode="white">
          <a:xfrm>
            <a:off x="0" y="3146425"/>
            <a:ext cx="12192000" cy="3690938"/>
          </a:xfrm>
          <a:custGeom>
            <a:avLst/>
            <a:gdLst>
              <a:gd name="T0" fmla="*/ 0 w 5760"/>
              <a:gd name="T1" fmla="*/ 0 h 2325"/>
              <a:gd name="T2" fmla="*/ 0 w 5760"/>
              <a:gd name="T3" fmla="*/ 339 h 2325"/>
              <a:gd name="T4" fmla="*/ 558 w 5760"/>
              <a:gd name="T5" fmla="*/ 357 h 2325"/>
              <a:gd name="T6" fmla="*/ 807 w 5760"/>
              <a:gd name="T7" fmla="*/ 375 h 2325"/>
              <a:gd name="T8" fmla="*/ 1056 w 5760"/>
              <a:gd name="T9" fmla="*/ 399 h 2325"/>
              <a:gd name="T10" fmla="*/ 1272 w 5760"/>
              <a:gd name="T11" fmla="*/ 426 h 2325"/>
              <a:gd name="T12" fmla="*/ 1539 w 5760"/>
              <a:gd name="T13" fmla="*/ 465 h 2325"/>
              <a:gd name="T14" fmla="*/ 1791 w 5760"/>
              <a:gd name="T15" fmla="*/ 510 h 2325"/>
              <a:gd name="T16" fmla="*/ 2076 w 5760"/>
              <a:gd name="T17" fmla="*/ 570 h 2325"/>
              <a:gd name="T18" fmla="*/ 2334 w 5760"/>
              <a:gd name="T19" fmla="*/ 630 h 2325"/>
              <a:gd name="T20" fmla="*/ 2544 w 5760"/>
              <a:gd name="T21" fmla="*/ 687 h 2325"/>
              <a:gd name="T22" fmla="*/ 2775 w 5760"/>
              <a:gd name="T23" fmla="*/ 759 h 2325"/>
              <a:gd name="T24" fmla="*/ 3003 w 5760"/>
              <a:gd name="T25" fmla="*/ 837 h 2325"/>
              <a:gd name="T26" fmla="*/ 3231 w 5760"/>
              <a:gd name="T27" fmla="*/ 924 h 2325"/>
              <a:gd name="T28" fmla="*/ 3438 w 5760"/>
              <a:gd name="T29" fmla="*/ 1005 h 2325"/>
              <a:gd name="T30" fmla="*/ 3663 w 5760"/>
              <a:gd name="T31" fmla="*/ 1110 h 2325"/>
              <a:gd name="T32" fmla="*/ 3903 w 5760"/>
              <a:gd name="T33" fmla="*/ 1233 h 2325"/>
              <a:gd name="T34" fmla="*/ 4149 w 5760"/>
              <a:gd name="T35" fmla="*/ 1374 h 2325"/>
              <a:gd name="T36" fmla="*/ 4353 w 5760"/>
              <a:gd name="T37" fmla="*/ 1506 h 2325"/>
              <a:gd name="T38" fmla="*/ 4491 w 5760"/>
              <a:gd name="T39" fmla="*/ 1602 h 2325"/>
              <a:gd name="T40" fmla="*/ 4668 w 5760"/>
              <a:gd name="T41" fmla="*/ 1740 h 2325"/>
              <a:gd name="T42" fmla="*/ 4824 w 5760"/>
              <a:gd name="T43" fmla="*/ 1875 h 2325"/>
              <a:gd name="T44" fmla="*/ 4968 w 5760"/>
              <a:gd name="T45" fmla="*/ 2016 h 2325"/>
              <a:gd name="T46" fmla="*/ 5100 w 5760"/>
              <a:gd name="T47" fmla="*/ 2154 h 2325"/>
              <a:gd name="T48" fmla="*/ 5238 w 5760"/>
              <a:gd name="T49" fmla="*/ 2324 h 2325"/>
              <a:gd name="T50" fmla="*/ 5759 w 5760"/>
              <a:gd name="T51" fmla="*/ 2324 h 2325"/>
              <a:gd name="T52" fmla="*/ 5759 w 5760"/>
              <a:gd name="T53" fmla="*/ 1245 h 2325"/>
              <a:gd name="T54" fmla="*/ 5580 w 5760"/>
              <a:gd name="T55" fmla="*/ 1119 h 2325"/>
              <a:gd name="T56" fmla="*/ 5400 w 5760"/>
              <a:gd name="T57" fmla="*/ 1020 h 2325"/>
              <a:gd name="T58" fmla="*/ 5205 w 5760"/>
              <a:gd name="T59" fmla="*/ 918 h 2325"/>
              <a:gd name="T60" fmla="*/ 5031 w 5760"/>
              <a:gd name="T61" fmla="*/ 837 h 2325"/>
              <a:gd name="T62" fmla="*/ 4866 w 5760"/>
              <a:gd name="T63" fmla="*/ 771 h 2325"/>
              <a:gd name="T64" fmla="*/ 4710 w 5760"/>
              <a:gd name="T65" fmla="*/ 711 h 2325"/>
              <a:gd name="T66" fmla="*/ 4545 w 5760"/>
              <a:gd name="T67" fmla="*/ 651 h 2325"/>
              <a:gd name="T68" fmla="*/ 4386 w 5760"/>
              <a:gd name="T69" fmla="*/ 600 h 2325"/>
              <a:gd name="T70" fmla="*/ 4248 w 5760"/>
              <a:gd name="T71" fmla="*/ 552 h 2325"/>
              <a:gd name="T72" fmla="*/ 3993 w 5760"/>
              <a:gd name="T73" fmla="*/ 483 h 2325"/>
              <a:gd name="T74" fmla="*/ 3777 w 5760"/>
              <a:gd name="T75" fmla="*/ 423 h 2325"/>
              <a:gd name="T76" fmla="*/ 3564 w 5760"/>
              <a:gd name="T77" fmla="*/ 375 h 2325"/>
              <a:gd name="T78" fmla="*/ 3282 w 5760"/>
              <a:gd name="T79" fmla="*/ 312 h 2325"/>
              <a:gd name="T80" fmla="*/ 3003 w 5760"/>
              <a:gd name="T81" fmla="*/ 261 h 2325"/>
              <a:gd name="T82" fmla="*/ 2733 w 5760"/>
              <a:gd name="T83" fmla="*/ 213 h 2325"/>
              <a:gd name="T84" fmla="*/ 2451 w 5760"/>
              <a:gd name="T85" fmla="*/ 171 h 2325"/>
              <a:gd name="T86" fmla="*/ 2211 w 5760"/>
              <a:gd name="T87" fmla="*/ 138 h 2325"/>
              <a:gd name="T88" fmla="*/ 1974 w 5760"/>
              <a:gd name="T89" fmla="*/ 108 h 2325"/>
              <a:gd name="T90" fmla="*/ 1665 w 5760"/>
              <a:gd name="T91" fmla="*/ 81 h 2325"/>
              <a:gd name="T92" fmla="*/ 1437 w 5760"/>
              <a:gd name="T93" fmla="*/ 60 h 2325"/>
              <a:gd name="T94" fmla="*/ 1125 w 5760"/>
              <a:gd name="T95" fmla="*/ 36 h 2325"/>
              <a:gd name="T96" fmla="*/ 828 w 5760"/>
              <a:gd name="T97" fmla="*/ 21 h 2325"/>
              <a:gd name="T98" fmla="*/ 558 w 5760"/>
              <a:gd name="T99" fmla="*/ 12 h 2325"/>
              <a:gd name="T100" fmla="*/ 282 w 5760"/>
              <a:gd name="T101" fmla="*/ 3 h 2325"/>
              <a:gd name="T102" fmla="*/ 0 w 5760"/>
              <a:gd name="T103" fmla="*/ 0 h 2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760" h="2325">
                <a:moveTo>
                  <a:pt x="0" y="0"/>
                </a:moveTo>
                <a:lnTo>
                  <a:pt x="0" y="339"/>
                </a:lnTo>
                <a:lnTo>
                  <a:pt x="558" y="357"/>
                </a:lnTo>
                <a:lnTo>
                  <a:pt x="807" y="375"/>
                </a:lnTo>
                <a:lnTo>
                  <a:pt x="1056" y="399"/>
                </a:lnTo>
                <a:lnTo>
                  <a:pt x="1272" y="426"/>
                </a:lnTo>
                <a:lnTo>
                  <a:pt x="1539" y="465"/>
                </a:lnTo>
                <a:lnTo>
                  <a:pt x="1791" y="510"/>
                </a:lnTo>
                <a:lnTo>
                  <a:pt x="2076" y="570"/>
                </a:lnTo>
                <a:lnTo>
                  <a:pt x="2334" y="630"/>
                </a:lnTo>
                <a:lnTo>
                  <a:pt x="2544" y="687"/>
                </a:lnTo>
                <a:lnTo>
                  <a:pt x="2775" y="759"/>
                </a:lnTo>
                <a:lnTo>
                  <a:pt x="3003" y="837"/>
                </a:lnTo>
                <a:lnTo>
                  <a:pt x="3231" y="924"/>
                </a:lnTo>
                <a:lnTo>
                  <a:pt x="3438" y="1005"/>
                </a:lnTo>
                <a:lnTo>
                  <a:pt x="3663" y="1110"/>
                </a:lnTo>
                <a:lnTo>
                  <a:pt x="3903" y="1233"/>
                </a:lnTo>
                <a:lnTo>
                  <a:pt x="4149" y="1374"/>
                </a:lnTo>
                <a:lnTo>
                  <a:pt x="4353" y="1506"/>
                </a:lnTo>
                <a:lnTo>
                  <a:pt x="4491" y="1602"/>
                </a:lnTo>
                <a:lnTo>
                  <a:pt x="4668" y="1740"/>
                </a:lnTo>
                <a:lnTo>
                  <a:pt x="4824" y="1875"/>
                </a:lnTo>
                <a:lnTo>
                  <a:pt x="4968" y="2016"/>
                </a:lnTo>
                <a:lnTo>
                  <a:pt x="5100" y="2154"/>
                </a:lnTo>
                <a:lnTo>
                  <a:pt x="5238" y="2324"/>
                </a:lnTo>
                <a:lnTo>
                  <a:pt x="5759" y="2324"/>
                </a:lnTo>
                <a:lnTo>
                  <a:pt x="5759" y="1245"/>
                </a:lnTo>
                <a:lnTo>
                  <a:pt x="5580" y="1119"/>
                </a:lnTo>
                <a:lnTo>
                  <a:pt x="5400" y="1020"/>
                </a:lnTo>
                <a:lnTo>
                  <a:pt x="5205" y="918"/>
                </a:lnTo>
                <a:lnTo>
                  <a:pt x="5031" y="837"/>
                </a:lnTo>
                <a:lnTo>
                  <a:pt x="4866" y="771"/>
                </a:lnTo>
                <a:lnTo>
                  <a:pt x="4710" y="711"/>
                </a:lnTo>
                <a:lnTo>
                  <a:pt x="4545" y="651"/>
                </a:lnTo>
                <a:lnTo>
                  <a:pt x="4386" y="600"/>
                </a:lnTo>
                <a:lnTo>
                  <a:pt x="4248" y="552"/>
                </a:lnTo>
                <a:lnTo>
                  <a:pt x="3993" y="483"/>
                </a:lnTo>
                <a:lnTo>
                  <a:pt x="3777" y="423"/>
                </a:lnTo>
                <a:lnTo>
                  <a:pt x="3564" y="375"/>
                </a:lnTo>
                <a:lnTo>
                  <a:pt x="3282" y="312"/>
                </a:lnTo>
                <a:lnTo>
                  <a:pt x="3003" y="261"/>
                </a:lnTo>
                <a:lnTo>
                  <a:pt x="2733" y="213"/>
                </a:lnTo>
                <a:lnTo>
                  <a:pt x="2451" y="171"/>
                </a:lnTo>
                <a:lnTo>
                  <a:pt x="2211" y="138"/>
                </a:lnTo>
                <a:lnTo>
                  <a:pt x="1974" y="108"/>
                </a:lnTo>
                <a:lnTo>
                  <a:pt x="1665" y="81"/>
                </a:lnTo>
                <a:lnTo>
                  <a:pt x="1437" y="60"/>
                </a:lnTo>
                <a:lnTo>
                  <a:pt x="1125" y="36"/>
                </a:lnTo>
                <a:lnTo>
                  <a:pt x="828" y="21"/>
                </a:lnTo>
                <a:lnTo>
                  <a:pt x="558" y="12"/>
                </a:lnTo>
                <a:lnTo>
                  <a:pt x="282" y="3"/>
                </a:lnTo>
                <a:lnTo>
                  <a:pt x="0" y="0"/>
                </a:lnTo>
              </a:path>
            </a:pathLst>
          </a:cu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ctr" rtl="0" eaLnBrk="0" fontAlgn="base" hangingPunct="0">
              <a:spcBef>
                <a:spcPct val="0"/>
              </a:spcBef>
              <a:spcAft>
                <a:spcPct val="0"/>
              </a:spcAft>
            </a:pPr>
            <a:endParaRPr lang="he-IL" sz="2400">
              <a:solidFill>
                <a:srgbClr val="000000"/>
              </a:solidFill>
            </a:endParaRPr>
          </a:p>
        </p:txBody>
      </p:sp>
      <p:sp>
        <p:nvSpPr>
          <p:cNvPr id="43014" name="Freeform 6"/>
          <p:cNvSpPr>
            <a:spLocks/>
          </p:cNvSpPr>
          <p:nvPr/>
        </p:nvSpPr>
        <p:spPr bwMode="white">
          <a:xfrm>
            <a:off x="0" y="2460625"/>
            <a:ext cx="12192000" cy="2497138"/>
          </a:xfrm>
          <a:custGeom>
            <a:avLst/>
            <a:gdLst>
              <a:gd name="T0" fmla="*/ 0 w 5760"/>
              <a:gd name="T1" fmla="*/ 0 h 1573"/>
              <a:gd name="T2" fmla="*/ 0 w 5760"/>
              <a:gd name="T3" fmla="*/ 351 h 1573"/>
              <a:gd name="T4" fmla="*/ 282 w 5760"/>
              <a:gd name="T5" fmla="*/ 357 h 1573"/>
              <a:gd name="T6" fmla="*/ 627 w 5760"/>
              <a:gd name="T7" fmla="*/ 363 h 1573"/>
              <a:gd name="T8" fmla="*/ 960 w 5760"/>
              <a:gd name="T9" fmla="*/ 375 h 1573"/>
              <a:gd name="T10" fmla="*/ 1218 w 5760"/>
              <a:gd name="T11" fmla="*/ 393 h 1573"/>
              <a:gd name="T12" fmla="*/ 1470 w 5760"/>
              <a:gd name="T13" fmla="*/ 411 h 1573"/>
              <a:gd name="T14" fmla="*/ 1746 w 5760"/>
              <a:gd name="T15" fmla="*/ 435 h 1573"/>
              <a:gd name="T16" fmla="*/ 2022 w 5760"/>
              <a:gd name="T17" fmla="*/ 462 h 1573"/>
              <a:gd name="T18" fmla="*/ 2340 w 5760"/>
              <a:gd name="T19" fmla="*/ 504 h 1573"/>
              <a:gd name="T20" fmla="*/ 2664 w 5760"/>
              <a:gd name="T21" fmla="*/ 549 h 1573"/>
              <a:gd name="T22" fmla="*/ 2952 w 5760"/>
              <a:gd name="T23" fmla="*/ 597 h 1573"/>
              <a:gd name="T24" fmla="*/ 3225 w 5760"/>
              <a:gd name="T25" fmla="*/ 648 h 1573"/>
              <a:gd name="T26" fmla="*/ 3513 w 5760"/>
              <a:gd name="T27" fmla="*/ 708 h 1573"/>
              <a:gd name="T28" fmla="*/ 3693 w 5760"/>
              <a:gd name="T29" fmla="*/ 750 h 1573"/>
              <a:gd name="T30" fmla="*/ 3936 w 5760"/>
              <a:gd name="T31" fmla="*/ 810 h 1573"/>
              <a:gd name="T32" fmla="*/ 4095 w 5760"/>
              <a:gd name="T33" fmla="*/ 855 h 1573"/>
              <a:gd name="T34" fmla="*/ 4281 w 5760"/>
              <a:gd name="T35" fmla="*/ 909 h 1573"/>
              <a:gd name="T36" fmla="*/ 4503 w 5760"/>
              <a:gd name="T37" fmla="*/ 981 h 1573"/>
              <a:gd name="T38" fmla="*/ 4704 w 5760"/>
              <a:gd name="T39" fmla="*/ 1053 h 1573"/>
              <a:gd name="T40" fmla="*/ 4911 w 5760"/>
              <a:gd name="T41" fmla="*/ 1131 h 1573"/>
              <a:gd name="T42" fmla="*/ 5073 w 5760"/>
              <a:gd name="T43" fmla="*/ 1197 h 1573"/>
              <a:gd name="T44" fmla="*/ 5256 w 5760"/>
              <a:gd name="T45" fmla="*/ 1281 h 1573"/>
              <a:gd name="T46" fmla="*/ 5475 w 5760"/>
              <a:gd name="T47" fmla="*/ 1401 h 1573"/>
              <a:gd name="T48" fmla="*/ 5628 w 5760"/>
              <a:gd name="T49" fmla="*/ 1482 h 1573"/>
              <a:gd name="T50" fmla="*/ 5759 w 5760"/>
              <a:gd name="T51" fmla="*/ 1572 h 1573"/>
              <a:gd name="T52" fmla="*/ 5759 w 5760"/>
              <a:gd name="T53" fmla="*/ 633 h 1573"/>
              <a:gd name="T54" fmla="*/ 5493 w 5760"/>
              <a:gd name="T55" fmla="*/ 570 h 1573"/>
              <a:gd name="T56" fmla="*/ 5214 w 5760"/>
              <a:gd name="T57" fmla="*/ 501 h 1573"/>
              <a:gd name="T58" fmla="*/ 4950 w 5760"/>
              <a:gd name="T59" fmla="*/ 444 h 1573"/>
              <a:gd name="T60" fmla="*/ 4701 w 5760"/>
              <a:gd name="T61" fmla="*/ 396 h 1573"/>
              <a:gd name="T62" fmla="*/ 4425 w 5760"/>
              <a:gd name="T63" fmla="*/ 348 h 1573"/>
              <a:gd name="T64" fmla="*/ 4110 w 5760"/>
              <a:gd name="T65" fmla="*/ 294 h 1573"/>
              <a:gd name="T66" fmla="*/ 3813 w 5760"/>
              <a:gd name="T67" fmla="*/ 252 h 1573"/>
              <a:gd name="T68" fmla="*/ 3549 w 5760"/>
              <a:gd name="T69" fmla="*/ 213 h 1573"/>
              <a:gd name="T70" fmla="*/ 3261 w 5760"/>
              <a:gd name="T71" fmla="*/ 183 h 1573"/>
              <a:gd name="T72" fmla="*/ 3015 w 5760"/>
              <a:gd name="T73" fmla="*/ 153 h 1573"/>
              <a:gd name="T74" fmla="*/ 2757 w 5760"/>
              <a:gd name="T75" fmla="*/ 129 h 1573"/>
              <a:gd name="T76" fmla="*/ 2520 w 5760"/>
              <a:gd name="T77" fmla="*/ 105 h 1573"/>
              <a:gd name="T78" fmla="*/ 2301 w 5760"/>
              <a:gd name="T79" fmla="*/ 87 h 1573"/>
              <a:gd name="T80" fmla="*/ 2013 w 5760"/>
              <a:gd name="T81" fmla="*/ 66 h 1573"/>
              <a:gd name="T82" fmla="*/ 1731 w 5760"/>
              <a:gd name="T83" fmla="*/ 48 h 1573"/>
              <a:gd name="T84" fmla="*/ 1524 w 5760"/>
              <a:gd name="T85" fmla="*/ 39 h 1573"/>
              <a:gd name="T86" fmla="*/ 1260 w 5760"/>
              <a:gd name="T87" fmla="*/ 27 h 1573"/>
              <a:gd name="T88" fmla="*/ 966 w 5760"/>
              <a:gd name="T89" fmla="*/ 15 h 1573"/>
              <a:gd name="T90" fmla="*/ 714 w 5760"/>
              <a:gd name="T91" fmla="*/ 12 h 1573"/>
              <a:gd name="T92" fmla="*/ 510 w 5760"/>
              <a:gd name="T93" fmla="*/ 6 h 1573"/>
              <a:gd name="T94" fmla="*/ 243 w 5760"/>
              <a:gd name="T95" fmla="*/ 0 h 1573"/>
              <a:gd name="T96" fmla="*/ 0 w 5760"/>
              <a:gd name="T97" fmla="*/ 0 h 1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760" h="1573">
                <a:moveTo>
                  <a:pt x="0" y="0"/>
                </a:moveTo>
                <a:lnTo>
                  <a:pt x="0" y="351"/>
                </a:lnTo>
                <a:lnTo>
                  <a:pt x="282" y="357"/>
                </a:lnTo>
                <a:lnTo>
                  <a:pt x="627" y="363"/>
                </a:lnTo>
                <a:lnTo>
                  <a:pt x="960" y="375"/>
                </a:lnTo>
                <a:lnTo>
                  <a:pt x="1218" y="393"/>
                </a:lnTo>
                <a:lnTo>
                  <a:pt x="1470" y="411"/>
                </a:lnTo>
                <a:lnTo>
                  <a:pt x="1746" y="435"/>
                </a:lnTo>
                <a:lnTo>
                  <a:pt x="2022" y="462"/>
                </a:lnTo>
                <a:lnTo>
                  <a:pt x="2340" y="504"/>
                </a:lnTo>
                <a:lnTo>
                  <a:pt x="2664" y="549"/>
                </a:lnTo>
                <a:lnTo>
                  <a:pt x="2952" y="597"/>
                </a:lnTo>
                <a:lnTo>
                  <a:pt x="3225" y="648"/>
                </a:lnTo>
                <a:lnTo>
                  <a:pt x="3513" y="708"/>
                </a:lnTo>
                <a:lnTo>
                  <a:pt x="3693" y="750"/>
                </a:lnTo>
                <a:lnTo>
                  <a:pt x="3936" y="810"/>
                </a:lnTo>
                <a:lnTo>
                  <a:pt x="4095" y="855"/>
                </a:lnTo>
                <a:lnTo>
                  <a:pt x="4281" y="909"/>
                </a:lnTo>
                <a:lnTo>
                  <a:pt x="4503" y="981"/>
                </a:lnTo>
                <a:lnTo>
                  <a:pt x="4704" y="1053"/>
                </a:lnTo>
                <a:lnTo>
                  <a:pt x="4911" y="1131"/>
                </a:lnTo>
                <a:lnTo>
                  <a:pt x="5073" y="1197"/>
                </a:lnTo>
                <a:lnTo>
                  <a:pt x="5256" y="1281"/>
                </a:lnTo>
                <a:lnTo>
                  <a:pt x="5475" y="1401"/>
                </a:lnTo>
                <a:lnTo>
                  <a:pt x="5628" y="1482"/>
                </a:lnTo>
                <a:lnTo>
                  <a:pt x="5759" y="1572"/>
                </a:lnTo>
                <a:lnTo>
                  <a:pt x="5759" y="633"/>
                </a:lnTo>
                <a:lnTo>
                  <a:pt x="5493" y="570"/>
                </a:lnTo>
                <a:lnTo>
                  <a:pt x="5214" y="501"/>
                </a:lnTo>
                <a:lnTo>
                  <a:pt x="4950" y="444"/>
                </a:lnTo>
                <a:lnTo>
                  <a:pt x="4701" y="396"/>
                </a:lnTo>
                <a:lnTo>
                  <a:pt x="4425" y="348"/>
                </a:lnTo>
                <a:lnTo>
                  <a:pt x="4110" y="294"/>
                </a:lnTo>
                <a:lnTo>
                  <a:pt x="3813" y="252"/>
                </a:lnTo>
                <a:lnTo>
                  <a:pt x="3549" y="213"/>
                </a:lnTo>
                <a:lnTo>
                  <a:pt x="3261" y="183"/>
                </a:lnTo>
                <a:lnTo>
                  <a:pt x="3015" y="153"/>
                </a:lnTo>
                <a:lnTo>
                  <a:pt x="2757" y="129"/>
                </a:lnTo>
                <a:lnTo>
                  <a:pt x="2520" y="105"/>
                </a:lnTo>
                <a:lnTo>
                  <a:pt x="2301" y="87"/>
                </a:lnTo>
                <a:lnTo>
                  <a:pt x="2013" y="66"/>
                </a:lnTo>
                <a:lnTo>
                  <a:pt x="1731" y="48"/>
                </a:lnTo>
                <a:lnTo>
                  <a:pt x="1524" y="39"/>
                </a:lnTo>
                <a:lnTo>
                  <a:pt x="1260" y="27"/>
                </a:lnTo>
                <a:lnTo>
                  <a:pt x="966" y="15"/>
                </a:lnTo>
                <a:lnTo>
                  <a:pt x="714" y="12"/>
                </a:lnTo>
                <a:lnTo>
                  <a:pt x="510" y="6"/>
                </a:lnTo>
                <a:lnTo>
                  <a:pt x="243" y="0"/>
                </a:lnTo>
                <a:lnTo>
                  <a:pt x="0" y="0"/>
                </a:lnTo>
              </a:path>
            </a:pathLst>
          </a:cu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ctr" rtl="0" eaLnBrk="0" fontAlgn="base" hangingPunct="0">
              <a:spcBef>
                <a:spcPct val="0"/>
              </a:spcBef>
              <a:spcAft>
                <a:spcPct val="0"/>
              </a:spcAft>
            </a:pPr>
            <a:endParaRPr lang="he-IL" sz="2400">
              <a:solidFill>
                <a:srgbClr val="000000"/>
              </a:solidFill>
            </a:endParaRPr>
          </a:p>
        </p:txBody>
      </p:sp>
      <p:sp>
        <p:nvSpPr>
          <p:cNvPr id="43015" name="Freeform 7"/>
          <p:cNvSpPr>
            <a:spLocks/>
          </p:cNvSpPr>
          <p:nvPr/>
        </p:nvSpPr>
        <p:spPr bwMode="white">
          <a:xfrm>
            <a:off x="0" y="1793876"/>
            <a:ext cx="12192000" cy="1539875"/>
          </a:xfrm>
          <a:custGeom>
            <a:avLst/>
            <a:gdLst>
              <a:gd name="T0" fmla="*/ 0 w 5760"/>
              <a:gd name="T1" fmla="*/ 0 h 970"/>
              <a:gd name="T2" fmla="*/ 0 w 5760"/>
              <a:gd name="T3" fmla="*/ 339 h 970"/>
              <a:gd name="T4" fmla="*/ 318 w 5760"/>
              <a:gd name="T5" fmla="*/ 342 h 970"/>
              <a:gd name="T6" fmla="*/ 591 w 5760"/>
              <a:gd name="T7" fmla="*/ 348 h 970"/>
              <a:gd name="T8" fmla="*/ 846 w 5760"/>
              <a:gd name="T9" fmla="*/ 354 h 970"/>
              <a:gd name="T10" fmla="*/ 1074 w 5760"/>
              <a:gd name="T11" fmla="*/ 360 h 970"/>
              <a:gd name="T12" fmla="*/ 1314 w 5760"/>
              <a:gd name="T13" fmla="*/ 366 h 970"/>
              <a:gd name="T14" fmla="*/ 1599 w 5760"/>
              <a:gd name="T15" fmla="*/ 381 h 970"/>
              <a:gd name="T16" fmla="*/ 1911 w 5760"/>
              <a:gd name="T17" fmla="*/ 399 h 970"/>
              <a:gd name="T18" fmla="*/ 2241 w 5760"/>
              <a:gd name="T19" fmla="*/ 420 h 970"/>
              <a:gd name="T20" fmla="*/ 2619 w 5760"/>
              <a:gd name="T21" fmla="*/ 453 h 970"/>
              <a:gd name="T22" fmla="*/ 2889 w 5760"/>
              <a:gd name="T23" fmla="*/ 477 h 970"/>
              <a:gd name="T24" fmla="*/ 3177 w 5760"/>
              <a:gd name="T25" fmla="*/ 507 h 970"/>
              <a:gd name="T26" fmla="*/ 3498 w 5760"/>
              <a:gd name="T27" fmla="*/ 543 h 970"/>
              <a:gd name="T28" fmla="*/ 3813 w 5760"/>
              <a:gd name="T29" fmla="*/ 585 h 970"/>
              <a:gd name="T30" fmla="*/ 4044 w 5760"/>
              <a:gd name="T31" fmla="*/ 618 h 970"/>
              <a:gd name="T32" fmla="*/ 4365 w 5760"/>
              <a:gd name="T33" fmla="*/ 669 h 970"/>
              <a:gd name="T34" fmla="*/ 4683 w 5760"/>
              <a:gd name="T35" fmla="*/ 726 h 970"/>
              <a:gd name="T36" fmla="*/ 4980 w 5760"/>
              <a:gd name="T37" fmla="*/ 786 h 970"/>
              <a:gd name="T38" fmla="*/ 5268 w 5760"/>
              <a:gd name="T39" fmla="*/ 846 h 970"/>
              <a:gd name="T40" fmla="*/ 5646 w 5760"/>
              <a:gd name="T41" fmla="*/ 942 h 970"/>
              <a:gd name="T42" fmla="*/ 5759 w 5760"/>
              <a:gd name="T43" fmla="*/ 969 h 970"/>
              <a:gd name="T44" fmla="*/ 5759 w 5760"/>
              <a:gd name="T45" fmla="*/ 0 h 970"/>
              <a:gd name="T46" fmla="*/ 0 w 5760"/>
              <a:gd name="T47" fmla="*/ 0 h 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760" h="970">
                <a:moveTo>
                  <a:pt x="0" y="0"/>
                </a:moveTo>
                <a:lnTo>
                  <a:pt x="0" y="339"/>
                </a:lnTo>
                <a:lnTo>
                  <a:pt x="318" y="342"/>
                </a:lnTo>
                <a:lnTo>
                  <a:pt x="591" y="348"/>
                </a:lnTo>
                <a:lnTo>
                  <a:pt x="846" y="354"/>
                </a:lnTo>
                <a:lnTo>
                  <a:pt x="1074" y="360"/>
                </a:lnTo>
                <a:lnTo>
                  <a:pt x="1314" y="366"/>
                </a:lnTo>
                <a:lnTo>
                  <a:pt x="1599" y="381"/>
                </a:lnTo>
                <a:lnTo>
                  <a:pt x="1911" y="399"/>
                </a:lnTo>
                <a:lnTo>
                  <a:pt x="2241" y="420"/>
                </a:lnTo>
                <a:lnTo>
                  <a:pt x="2619" y="453"/>
                </a:lnTo>
                <a:lnTo>
                  <a:pt x="2889" y="477"/>
                </a:lnTo>
                <a:lnTo>
                  <a:pt x="3177" y="507"/>
                </a:lnTo>
                <a:lnTo>
                  <a:pt x="3498" y="543"/>
                </a:lnTo>
                <a:lnTo>
                  <a:pt x="3813" y="585"/>
                </a:lnTo>
                <a:lnTo>
                  <a:pt x="4044" y="618"/>
                </a:lnTo>
                <a:lnTo>
                  <a:pt x="4365" y="669"/>
                </a:lnTo>
                <a:lnTo>
                  <a:pt x="4683" y="726"/>
                </a:lnTo>
                <a:lnTo>
                  <a:pt x="4980" y="786"/>
                </a:lnTo>
                <a:lnTo>
                  <a:pt x="5268" y="846"/>
                </a:lnTo>
                <a:lnTo>
                  <a:pt x="5646" y="942"/>
                </a:lnTo>
                <a:lnTo>
                  <a:pt x="5759" y="969"/>
                </a:lnTo>
                <a:lnTo>
                  <a:pt x="5759" y="0"/>
                </a:lnTo>
                <a:lnTo>
                  <a:pt x="0" y="0"/>
                </a:lnTo>
              </a:path>
            </a:pathLst>
          </a:cu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ctr" rtl="0" eaLnBrk="0" fontAlgn="base" hangingPunct="0">
              <a:spcBef>
                <a:spcPct val="0"/>
              </a:spcBef>
              <a:spcAft>
                <a:spcPct val="0"/>
              </a:spcAft>
            </a:pPr>
            <a:endParaRPr lang="he-IL" sz="2400">
              <a:solidFill>
                <a:srgbClr val="000000"/>
              </a:solidFill>
            </a:endParaRPr>
          </a:p>
        </p:txBody>
      </p:sp>
      <p:sp>
        <p:nvSpPr>
          <p:cNvPr id="43016" name="Freeform 8"/>
          <p:cNvSpPr>
            <a:spLocks/>
          </p:cNvSpPr>
          <p:nvPr/>
        </p:nvSpPr>
        <p:spPr bwMode="white">
          <a:xfrm>
            <a:off x="0" y="-20638"/>
            <a:ext cx="12192000" cy="1682751"/>
          </a:xfrm>
          <a:custGeom>
            <a:avLst/>
            <a:gdLst>
              <a:gd name="T0" fmla="*/ 0 w 5760"/>
              <a:gd name="T1" fmla="*/ 753 h 1060"/>
              <a:gd name="T2" fmla="*/ 0 w 5760"/>
              <a:gd name="T3" fmla="*/ 1059 h 1060"/>
              <a:gd name="T4" fmla="*/ 5759 w 5760"/>
              <a:gd name="T5" fmla="*/ 1059 h 1060"/>
              <a:gd name="T6" fmla="*/ 5759 w 5760"/>
              <a:gd name="T7" fmla="*/ 0 h 1060"/>
              <a:gd name="T8" fmla="*/ 5430 w 5760"/>
              <a:gd name="T9" fmla="*/ 0 h 1060"/>
              <a:gd name="T10" fmla="*/ 5298 w 5760"/>
              <a:gd name="T11" fmla="*/ 84 h 1060"/>
              <a:gd name="T12" fmla="*/ 5136 w 5760"/>
              <a:gd name="T13" fmla="*/ 159 h 1060"/>
              <a:gd name="T14" fmla="*/ 4968 w 5760"/>
              <a:gd name="T15" fmla="*/ 222 h 1060"/>
              <a:gd name="T16" fmla="*/ 4812 w 5760"/>
              <a:gd name="T17" fmla="*/ 267 h 1060"/>
              <a:gd name="T18" fmla="*/ 4626 w 5760"/>
              <a:gd name="T19" fmla="*/ 324 h 1060"/>
              <a:gd name="T20" fmla="*/ 4440 w 5760"/>
              <a:gd name="T21" fmla="*/ 366 h 1060"/>
              <a:gd name="T22" fmla="*/ 4230 w 5760"/>
              <a:gd name="T23" fmla="*/ 414 h 1060"/>
              <a:gd name="T24" fmla="*/ 3939 w 5760"/>
              <a:gd name="T25" fmla="*/ 468 h 1060"/>
              <a:gd name="T26" fmla="*/ 3711 w 5760"/>
              <a:gd name="T27" fmla="*/ 504 h 1060"/>
              <a:gd name="T28" fmla="*/ 3441 w 5760"/>
              <a:gd name="T29" fmla="*/ 543 h 1060"/>
              <a:gd name="T30" fmla="*/ 3189 w 5760"/>
              <a:gd name="T31" fmla="*/ 579 h 1060"/>
              <a:gd name="T32" fmla="*/ 2925 w 5760"/>
              <a:gd name="T33" fmla="*/ 606 h 1060"/>
              <a:gd name="T34" fmla="*/ 2679 w 5760"/>
              <a:gd name="T35" fmla="*/ 633 h 1060"/>
              <a:gd name="T36" fmla="*/ 2418 w 5760"/>
              <a:gd name="T37" fmla="*/ 654 h 1060"/>
              <a:gd name="T38" fmla="*/ 2142 w 5760"/>
              <a:gd name="T39" fmla="*/ 675 h 1060"/>
              <a:gd name="T40" fmla="*/ 1896 w 5760"/>
              <a:gd name="T41" fmla="*/ 693 h 1060"/>
              <a:gd name="T42" fmla="*/ 1647 w 5760"/>
              <a:gd name="T43" fmla="*/ 708 h 1060"/>
              <a:gd name="T44" fmla="*/ 1404 w 5760"/>
              <a:gd name="T45" fmla="*/ 720 h 1060"/>
              <a:gd name="T46" fmla="*/ 1170 w 5760"/>
              <a:gd name="T47" fmla="*/ 732 h 1060"/>
              <a:gd name="T48" fmla="*/ 906 w 5760"/>
              <a:gd name="T49" fmla="*/ 738 h 1060"/>
              <a:gd name="T50" fmla="*/ 534 w 5760"/>
              <a:gd name="T51" fmla="*/ 747 h 1060"/>
              <a:gd name="T52" fmla="*/ 201 w 5760"/>
              <a:gd name="T53" fmla="*/ 753 h 1060"/>
              <a:gd name="T54" fmla="*/ 0 w 5760"/>
              <a:gd name="T55" fmla="*/ 753 h 10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760" h="1060">
                <a:moveTo>
                  <a:pt x="0" y="753"/>
                </a:moveTo>
                <a:lnTo>
                  <a:pt x="0" y="1059"/>
                </a:lnTo>
                <a:lnTo>
                  <a:pt x="5759" y="1059"/>
                </a:lnTo>
                <a:lnTo>
                  <a:pt x="5759" y="0"/>
                </a:lnTo>
                <a:lnTo>
                  <a:pt x="5430" y="0"/>
                </a:lnTo>
                <a:lnTo>
                  <a:pt x="5298" y="84"/>
                </a:lnTo>
                <a:lnTo>
                  <a:pt x="5136" y="159"/>
                </a:lnTo>
                <a:lnTo>
                  <a:pt x="4968" y="222"/>
                </a:lnTo>
                <a:lnTo>
                  <a:pt x="4812" y="267"/>
                </a:lnTo>
                <a:lnTo>
                  <a:pt x="4626" y="324"/>
                </a:lnTo>
                <a:lnTo>
                  <a:pt x="4440" y="366"/>
                </a:lnTo>
                <a:lnTo>
                  <a:pt x="4230" y="414"/>
                </a:lnTo>
                <a:lnTo>
                  <a:pt x="3939" y="468"/>
                </a:lnTo>
                <a:lnTo>
                  <a:pt x="3711" y="504"/>
                </a:lnTo>
                <a:lnTo>
                  <a:pt x="3441" y="543"/>
                </a:lnTo>
                <a:lnTo>
                  <a:pt x="3189" y="579"/>
                </a:lnTo>
                <a:lnTo>
                  <a:pt x="2925" y="606"/>
                </a:lnTo>
                <a:lnTo>
                  <a:pt x="2679" y="633"/>
                </a:lnTo>
                <a:lnTo>
                  <a:pt x="2418" y="654"/>
                </a:lnTo>
                <a:lnTo>
                  <a:pt x="2142" y="675"/>
                </a:lnTo>
                <a:lnTo>
                  <a:pt x="1896" y="693"/>
                </a:lnTo>
                <a:lnTo>
                  <a:pt x="1647" y="708"/>
                </a:lnTo>
                <a:lnTo>
                  <a:pt x="1404" y="720"/>
                </a:lnTo>
                <a:lnTo>
                  <a:pt x="1170" y="732"/>
                </a:lnTo>
                <a:lnTo>
                  <a:pt x="906" y="738"/>
                </a:lnTo>
                <a:lnTo>
                  <a:pt x="534" y="747"/>
                </a:lnTo>
                <a:lnTo>
                  <a:pt x="201" y="753"/>
                </a:lnTo>
                <a:lnTo>
                  <a:pt x="0" y="753"/>
                </a:lnTo>
              </a:path>
            </a:pathLst>
          </a:cu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ctr" rtl="0" eaLnBrk="0" fontAlgn="base" hangingPunct="0">
              <a:spcBef>
                <a:spcPct val="0"/>
              </a:spcBef>
              <a:spcAft>
                <a:spcPct val="0"/>
              </a:spcAft>
            </a:pPr>
            <a:endParaRPr lang="he-IL" sz="2400">
              <a:solidFill>
                <a:srgbClr val="000000"/>
              </a:solidFill>
            </a:endParaRPr>
          </a:p>
        </p:txBody>
      </p:sp>
      <p:sp>
        <p:nvSpPr>
          <p:cNvPr id="43017" name="Freeform 9"/>
          <p:cNvSpPr>
            <a:spLocks/>
          </p:cNvSpPr>
          <p:nvPr/>
        </p:nvSpPr>
        <p:spPr bwMode="white">
          <a:xfrm>
            <a:off x="0" y="-20638"/>
            <a:ext cx="11184467" cy="1068388"/>
          </a:xfrm>
          <a:custGeom>
            <a:avLst/>
            <a:gdLst>
              <a:gd name="T0" fmla="*/ 0 w 5284"/>
              <a:gd name="T1" fmla="*/ 366 h 673"/>
              <a:gd name="T2" fmla="*/ 0 w 5284"/>
              <a:gd name="T3" fmla="*/ 672 h 673"/>
              <a:gd name="T4" fmla="*/ 303 w 5284"/>
              <a:gd name="T5" fmla="*/ 672 h 673"/>
              <a:gd name="T6" fmla="*/ 723 w 5284"/>
              <a:gd name="T7" fmla="*/ 663 h 673"/>
              <a:gd name="T8" fmla="*/ 1020 w 5284"/>
              <a:gd name="T9" fmla="*/ 654 h 673"/>
              <a:gd name="T10" fmla="*/ 1302 w 5284"/>
              <a:gd name="T11" fmla="*/ 642 h 673"/>
              <a:gd name="T12" fmla="*/ 1554 w 5284"/>
              <a:gd name="T13" fmla="*/ 630 h 673"/>
              <a:gd name="T14" fmla="*/ 1779 w 5284"/>
              <a:gd name="T15" fmla="*/ 615 h 673"/>
              <a:gd name="T16" fmla="*/ 1962 w 5284"/>
              <a:gd name="T17" fmla="*/ 606 h 673"/>
              <a:gd name="T18" fmla="*/ 2193 w 5284"/>
              <a:gd name="T19" fmla="*/ 588 h 673"/>
              <a:gd name="T20" fmla="*/ 2448 w 5284"/>
              <a:gd name="T21" fmla="*/ 570 h 673"/>
              <a:gd name="T22" fmla="*/ 2700 w 5284"/>
              <a:gd name="T23" fmla="*/ 546 h 673"/>
              <a:gd name="T24" fmla="*/ 2904 w 5284"/>
              <a:gd name="T25" fmla="*/ 528 h 673"/>
              <a:gd name="T26" fmla="*/ 3138 w 5284"/>
              <a:gd name="T27" fmla="*/ 498 h 673"/>
              <a:gd name="T28" fmla="*/ 3324 w 5284"/>
              <a:gd name="T29" fmla="*/ 474 h 673"/>
              <a:gd name="T30" fmla="*/ 3534 w 5284"/>
              <a:gd name="T31" fmla="*/ 447 h 673"/>
              <a:gd name="T32" fmla="*/ 3735 w 5284"/>
              <a:gd name="T33" fmla="*/ 420 h 673"/>
              <a:gd name="T34" fmla="*/ 3933 w 5284"/>
              <a:gd name="T35" fmla="*/ 384 h 673"/>
              <a:gd name="T36" fmla="*/ 4116 w 5284"/>
              <a:gd name="T37" fmla="*/ 351 h 673"/>
              <a:gd name="T38" fmla="*/ 4266 w 5284"/>
              <a:gd name="T39" fmla="*/ 318 h 673"/>
              <a:gd name="T40" fmla="*/ 4446 w 5284"/>
              <a:gd name="T41" fmla="*/ 279 h 673"/>
              <a:gd name="T42" fmla="*/ 4620 w 5284"/>
              <a:gd name="T43" fmla="*/ 237 h 673"/>
              <a:gd name="T44" fmla="*/ 4779 w 5284"/>
              <a:gd name="T45" fmla="*/ 192 h 673"/>
              <a:gd name="T46" fmla="*/ 4920 w 5284"/>
              <a:gd name="T47" fmla="*/ 147 h 673"/>
              <a:gd name="T48" fmla="*/ 5085 w 5284"/>
              <a:gd name="T49" fmla="*/ 90 h 673"/>
              <a:gd name="T50" fmla="*/ 5193 w 5284"/>
              <a:gd name="T51" fmla="*/ 42 h 673"/>
              <a:gd name="T52" fmla="*/ 5283 w 5284"/>
              <a:gd name="T53" fmla="*/ 0 h 673"/>
              <a:gd name="T54" fmla="*/ 3201 w 5284"/>
              <a:gd name="T55" fmla="*/ 0 h 673"/>
              <a:gd name="T56" fmla="*/ 2982 w 5284"/>
              <a:gd name="T57" fmla="*/ 57 h 673"/>
              <a:gd name="T58" fmla="*/ 2775 w 5284"/>
              <a:gd name="T59" fmla="*/ 108 h 673"/>
              <a:gd name="T60" fmla="*/ 2562 w 5284"/>
              <a:gd name="T61" fmla="*/ 150 h 673"/>
              <a:gd name="T62" fmla="*/ 2397 w 5284"/>
              <a:gd name="T63" fmla="*/ 183 h 673"/>
              <a:gd name="T64" fmla="*/ 2205 w 5284"/>
              <a:gd name="T65" fmla="*/ 213 h 673"/>
              <a:gd name="T66" fmla="*/ 2001 w 5284"/>
              <a:gd name="T67" fmla="*/ 243 h 673"/>
              <a:gd name="T68" fmla="*/ 1776 w 5284"/>
              <a:gd name="T69" fmla="*/ 273 h 673"/>
              <a:gd name="T70" fmla="*/ 1536 w 5284"/>
              <a:gd name="T71" fmla="*/ 297 h 673"/>
              <a:gd name="T72" fmla="*/ 1344 w 5284"/>
              <a:gd name="T73" fmla="*/ 312 h 673"/>
              <a:gd name="T74" fmla="*/ 1134 w 5284"/>
              <a:gd name="T75" fmla="*/ 330 h 673"/>
              <a:gd name="T76" fmla="*/ 921 w 5284"/>
              <a:gd name="T77" fmla="*/ 342 h 673"/>
              <a:gd name="T78" fmla="*/ 696 w 5284"/>
              <a:gd name="T79" fmla="*/ 354 h 673"/>
              <a:gd name="T80" fmla="*/ 501 w 5284"/>
              <a:gd name="T81" fmla="*/ 360 h 673"/>
              <a:gd name="T82" fmla="*/ 279 w 5284"/>
              <a:gd name="T83" fmla="*/ 366 h 673"/>
              <a:gd name="T84" fmla="*/ 99 w 5284"/>
              <a:gd name="T85" fmla="*/ 369 h 673"/>
              <a:gd name="T86" fmla="*/ 0 w 5284"/>
              <a:gd name="T87" fmla="*/ 366 h 6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284" h="673">
                <a:moveTo>
                  <a:pt x="0" y="366"/>
                </a:moveTo>
                <a:lnTo>
                  <a:pt x="0" y="672"/>
                </a:lnTo>
                <a:lnTo>
                  <a:pt x="303" y="672"/>
                </a:lnTo>
                <a:lnTo>
                  <a:pt x="723" y="663"/>
                </a:lnTo>
                <a:lnTo>
                  <a:pt x="1020" y="654"/>
                </a:lnTo>
                <a:lnTo>
                  <a:pt x="1302" y="642"/>
                </a:lnTo>
                <a:lnTo>
                  <a:pt x="1554" y="630"/>
                </a:lnTo>
                <a:lnTo>
                  <a:pt x="1779" y="615"/>
                </a:lnTo>
                <a:lnTo>
                  <a:pt x="1962" y="606"/>
                </a:lnTo>
                <a:lnTo>
                  <a:pt x="2193" y="588"/>
                </a:lnTo>
                <a:lnTo>
                  <a:pt x="2448" y="570"/>
                </a:lnTo>
                <a:lnTo>
                  <a:pt x="2700" y="546"/>
                </a:lnTo>
                <a:lnTo>
                  <a:pt x="2904" y="528"/>
                </a:lnTo>
                <a:lnTo>
                  <a:pt x="3138" y="498"/>
                </a:lnTo>
                <a:lnTo>
                  <a:pt x="3324" y="474"/>
                </a:lnTo>
                <a:lnTo>
                  <a:pt x="3534" y="447"/>
                </a:lnTo>
                <a:lnTo>
                  <a:pt x="3735" y="420"/>
                </a:lnTo>
                <a:lnTo>
                  <a:pt x="3933" y="384"/>
                </a:lnTo>
                <a:lnTo>
                  <a:pt x="4116" y="351"/>
                </a:lnTo>
                <a:lnTo>
                  <a:pt x="4266" y="318"/>
                </a:lnTo>
                <a:lnTo>
                  <a:pt x="4446" y="279"/>
                </a:lnTo>
                <a:lnTo>
                  <a:pt x="4620" y="237"/>
                </a:lnTo>
                <a:lnTo>
                  <a:pt x="4779" y="192"/>
                </a:lnTo>
                <a:lnTo>
                  <a:pt x="4920" y="147"/>
                </a:lnTo>
                <a:lnTo>
                  <a:pt x="5085" y="90"/>
                </a:lnTo>
                <a:lnTo>
                  <a:pt x="5193" y="42"/>
                </a:lnTo>
                <a:lnTo>
                  <a:pt x="5283" y="0"/>
                </a:lnTo>
                <a:lnTo>
                  <a:pt x="3201" y="0"/>
                </a:lnTo>
                <a:lnTo>
                  <a:pt x="2982" y="57"/>
                </a:lnTo>
                <a:lnTo>
                  <a:pt x="2775" y="108"/>
                </a:lnTo>
                <a:lnTo>
                  <a:pt x="2562" y="150"/>
                </a:lnTo>
                <a:lnTo>
                  <a:pt x="2397" y="183"/>
                </a:lnTo>
                <a:lnTo>
                  <a:pt x="2205" y="213"/>
                </a:lnTo>
                <a:lnTo>
                  <a:pt x="2001" y="243"/>
                </a:lnTo>
                <a:lnTo>
                  <a:pt x="1776" y="273"/>
                </a:lnTo>
                <a:lnTo>
                  <a:pt x="1536" y="297"/>
                </a:lnTo>
                <a:lnTo>
                  <a:pt x="1344" y="312"/>
                </a:lnTo>
                <a:lnTo>
                  <a:pt x="1134" y="330"/>
                </a:lnTo>
                <a:lnTo>
                  <a:pt x="921" y="342"/>
                </a:lnTo>
                <a:lnTo>
                  <a:pt x="696" y="354"/>
                </a:lnTo>
                <a:lnTo>
                  <a:pt x="501" y="360"/>
                </a:lnTo>
                <a:lnTo>
                  <a:pt x="279" y="366"/>
                </a:lnTo>
                <a:lnTo>
                  <a:pt x="99" y="369"/>
                </a:lnTo>
                <a:lnTo>
                  <a:pt x="0" y="366"/>
                </a:lnTo>
              </a:path>
            </a:pathLst>
          </a:cu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ctr" rtl="0" eaLnBrk="0" fontAlgn="base" hangingPunct="0">
              <a:spcBef>
                <a:spcPct val="0"/>
              </a:spcBef>
              <a:spcAft>
                <a:spcPct val="0"/>
              </a:spcAft>
            </a:pPr>
            <a:endParaRPr lang="he-IL" sz="2400">
              <a:solidFill>
                <a:srgbClr val="000000"/>
              </a:solidFill>
            </a:endParaRPr>
          </a:p>
        </p:txBody>
      </p:sp>
      <p:sp>
        <p:nvSpPr>
          <p:cNvPr id="43018" name="Freeform 10"/>
          <p:cNvSpPr>
            <a:spLocks/>
          </p:cNvSpPr>
          <p:nvPr/>
        </p:nvSpPr>
        <p:spPr bwMode="white">
          <a:xfrm>
            <a:off x="0" y="-20638"/>
            <a:ext cx="6104467" cy="454026"/>
          </a:xfrm>
          <a:custGeom>
            <a:avLst/>
            <a:gdLst>
              <a:gd name="T0" fmla="*/ 0 w 2884"/>
              <a:gd name="T1" fmla="*/ 0 h 286"/>
              <a:gd name="T2" fmla="*/ 0 w 2884"/>
              <a:gd name="T3" fmla="*/ 285 h 286"/>
              <a:gd name="T4" fmla="*/ 192 w 2884"/>
              <a:gd name="T5" fmla="*/ 285 h 286"/>
              <a:gd name="T6" fmla="*/ 384 w 2884"/>
              <a:gd name="T7" fmla="*/ 282 h 286"/>
              <a:gd name="T8" fmla="*/ 579 w 2884"/>
              <a:gd name="T9" fmla="*/ 276 h 286"/>
              <a:gd name="T10" fmla="*/ 789 w 2884"/>
              <a:gd name="T11" fmla="*/ 267 h 286"/>
              <a:gd name="T12" fmla="*/ 999 w 2884"/>
              <a:gd name="T13" fmla="*/ 258 h 286"/>
              <a:gd name="T14" fmla="*/ 1161 w 2884"/>
              <a:gd name="T15" fmla="*/ 246 h 286"/>
              <a:gd name="T16" fmla="*/ 1302 w 2884"/>
              <a:gd name="T17" fmla="*/ 234 h 286"/>
              <a:gd name="T18" fmla="*/ 1458 w 2884"/>
              <a:gd name="T19" fmla="*/ 222 h 286"/>
              <a:gd name="T20" fmla="*/ 1665 w 2884"/>
              <a:gd name="T21" fmla="*/ 201 h 286"/>
              <a:gd name="T22" fmla="*/ 1992 w 2884"/>
              <a:gd name="T23" fmla="*/ 159 h 286"/>
              <a:gd name="T24" fmla="*/ 2301 w 2884"/>
              <a:gd name="T25" fmla="*/ 117 h 286"/>
              <a:gd name="T26" fmla="*/ 2604 w 2884"/>
              <a:gd name="T27" fmla="*/ 60 h 286"/>
              <a:gd name="T28" fmla="*/ 2883 w 2884"/>
              <a:gd name="T29" fmla="*/ 0 h 286"/>
              <a:gd name="T30" fmla="*/ 0 w 2884"/>
              <a:gd name="T31" fmla="*/ 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84" h="286">
                <a:moveTo>
                  <a:pt x="0" y="0"/>
                </a:moveTo>
                <a:lnTo>
                  <a:pt x="0" y="285"/>
                </a:lnTo>
                <a:lnTo>
                  <a:pt x="192" y="285"/>
                </a:lnTo>
                <a:lnTo>
                  <a:pt x="384" y="282"/>
                </a:lnTo>
                <a:lnTo>
                  <a:pt x="579" y="276"/>
                </a:lnTo>
                <a:lnTo>
                  <a:pt x="789" y="267"/>
                </a:lnTo>
                <a:lnTo>
                  <a:pt x="999" y="258"/>
                </a:lnTo>
                <a:lnTo>
                  <a:pt x="1161" y="246"/>
                </a:lnTo>
                <a:lnTo>
                  <a:pt x="1302" y="234"/>
                </a:lnTo>
                <a:lnTo>
                  <a:pt x="1458" y="222"/>
                </a:lnTo>
                <a:lnTo>
                  <a:pt x="1665" y="201"/>
                </a:lnTo>
                <a:lnTo>
                  <a:pt x="1992" y="159"/>
                </a:lnTo>
                <a:lnTo>
                  <a:pt x="2301" y="117"/>
                </a:lnTo>
                <a:lnTo>
                  <a:pt x="2604" y="60"/>
                </a:lnTo>
                <a:lnTo>
                  <a:pt x="2883" y="0"/>
                </a:lnTo>
                <a:lnTo>
                  <a:pt x="0" y="0"/>
                </a:lnTo>
              </a:path>
            </a:pathLst>
          </a:cu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ctr" rtl="0" eaLnBrk="0" fontAlgn="base" hangingPunct="0">
              <a:spcBef>
                <a:spcPct val="0"/>
              </a:spcBef>
              <a:spcAft>
                <a:spcPct val="0"/>
              </a:spcAft>
            </a:pPr>
            <a:endParaRPr lang="he-IL" sz="2400">
              <a:solidFill>
                <a:srgbClr val="000000"/>
              </a:solidFill>
            </a:endParaRPr>
          </a:p>
        </p:txBody>
      </p:sp>
      <p:sp>
        <p:nvSpPr>
          <p:cNvPr id="43019" name="Rectangle 11"/>
          <p:cNvSpPr>
            <a:spLocks noGrp="1" noChangeArrowheads="1"/>
          </p:cNvSpPr>
          <p:nvPr>
            <p:ph type="ctrTitle"/>
          </p:nvPr>
        </p:nvSpPr>
        <p:spPr>
          <a:xfrm>
            <a:off x="914400" y="2286000"/>
            <a:ext cx="10363200" cy="1143000"/>
          </a:xfrm>
        </p:spPr>
        <p:txBody>
          <a:bodyPr/>
          <a:lstStyle>
            <a:lvl1pPr>
              <a:defRPr/>
            </a:lvl1pPr>
          </a:lstStyle>
          <a:p>
            <a:pPr lvl="0"/>
            <a:r>
              <a:rPr lang="en-US" altLang="he-IL" noProof="0"/>
              <a:t>Click to edit Master title style</a:t>
            </a:r>
          </a:p>
        </p:txBody>
      </p:sp>
      <p:sp>
        <p:nvSpPr>
          <p:cNvPr id="43020" name="Rectangle 12"/>
          <p:cNvSpPr>
            <a:spLocks noGrp="1" noChangeArrowheads="1"/>
          </p:cNvSpPr>
          <p:nvPr>
            <p:ph type="subTitle" idx="1"/>
          </p:nvPr>
        </p:nvSpPr>
        <p:spPr>
          <a:xfrm>
            <a:off x="1828800" y="3886200"/>
            <a:ext cx="8534400" cy="1752600"/>
          </a:xfrm>
        </p:spPr>
        <p:txBody>
          <a:bodyPr/>
          <a:lstStyle>
            <a:lvl1pPr marL="0" indent="0" algn="ctr">
              <a:defRPr/>
            </a:lvl1pPr>
          </a:lstStyle>
          <a:p>
            <a:pPr lvl="0"/>
            <a:r>
              <a:rPr lang="en-US" altLang="he-IL" noProof="0"/>
              <a:t>Click to edit Master subtitle style</a:t>
            </a:r>
          </a:p>
        </p:txBody>
      </p:sp>
      <p:sp>
        <p:nvSpPr>
          <p:cNvPr id="43021" name="Rectangle 13"/>
          <p:cNvSpPr>
            <a:spLocks noGrp="1" noChangeArrowheads="1"/>
          </p:cNvSpPr>
          <p:nvPr>
            <p:ph type="dt" sz="half" idx="2"/>
          </p:nvPr>
        </p:nvSpPr>
        <p:spPr>
          <a:xfrm>
            <a:off x="914400" y="6248400"/>
            <a:ext cx="2540000" cy="457200"/>
          </a:xfrm>
        </p:spPr>
        <p:txBody>
          <a:bodyPr/>
          <a:lstStyle>
            <a:lvl1pPr>
              <a:defRPr>
                <a:solidFill>
                  <a:schemeClr val="tx1"/>
                </a:solidFill>
              </a:defRPr>
            </a:lvl1pPr>
          </a:lstStyle>
          <a:p>
            <a:endParaRPr lang="en-US" altLang="he-IL">
              <a:solidFill>
                <a:srgbClr val="000000"/>
              </a:solidFill>
            </a:endParaRPr>
          </a:p>
        </p:txBody>
      </p:sp>
      <p:sp>
        <p:nvSpPr>
          <p:cNvPr id="43022" name="Rectangle 14"/>
          <p:cNvSpPr>
            <a:spLocks noGrp="1" noChangeArrowheads="1"/>
          </p:cNvSpPr>
          <p:nvPr>
            <p:ph type="ftr" sz="quarter" idx="3"/>
          </p:nvPr>
        </p:nvSpPr>
        <p:spPr>
          <a:xfrm>
            <a:off x="4165600" y="6248400"/>
            <a:ext cx="4330667" cy="457200"/>
          </a:xfrm>
        </p:spPr>
        <p:txBody>
          <a:bodyPr/>
          <a:lstStyle>
            <a:lvl1pPr>
              <a:defRPr/>
            </a:lvl1pPr>
          </a:lstStyle>
          <a:p>
            <a:r>
              <a:rPr lang="en-US" altLang="he-IL" dirty="0">
                <a:solidFill>
                  <a:srgbClr val="000000"/>
                </a:solidFill>
              </a:rPr>
              <a:t>Machine Learning, Prof. Lior Rokach, Ben-Gurion University</a:t>
            </a:r>
          </a:p>
        </p:txBody>
      </p:sp>
      <p:sp>
        <p:nvSpPr>
          <p:cNvPr id="43023" name="Rectangle 15"/>
          <p:cNvSpPr>
            <a:spLocks noGrp="1" noChangeArrowheads="1"/>
          </p:cNvSpPr>
          <p:nvPr>
            <p:ph type="sldNum" sz="quarter" idx="4"/>
          </p:nvPr>
        </p:nvSpPr>
        <p:spPr>
          <a:xfrm>
            <a:off x="8737600" y="6248400"/>
            <a:ext cx="2540000" cy="457200"/>
          </a:xfrm>
        </p:spPr>
        <p:txBody>
          <a:bodyPr/>
          <a:lstStyle>
            <a:lvl1pPr>
              <a:defRPr/>
            </a:lvl1pPr>
          </a:lstStyle>
          <a:p>
            <a:fld id="{C5A83A43-70D1-4D89-AA01-256AA0BF0A89}" type="slidenum">
              <a:rPr lang="he-IL" altLang="he-IL">
                <a:solidFill>
                  <a:srgbClr val="000000"/>
                </a:solidFill>
              </a:rPr>
              <a:pPr/>
              <a:t>‹#›</a:t>
            </a:fld>
            <a:endParaRPr lang="en-US" altLang="he-IL">
              <a:solidFill>
                <a:srgbClr val="000000"/>
              </a:solidFill>
            </a:endParaRPr>
          </a:p>
        </p:txBody>
      </p:sp>
    </p:spTree>
    <p:extLst>
      <p:ext uri="{BB962C8B-B14F-4D97-AF65-F5344CB8AC3E}">
        <p14:creationId xmlns:p14="http://schemas.microsoft.com/office/powerpoint/2010/main" val="184692926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1000"/>
                                  </p:stCondLst>
                                  <p:childTnLst>
                                    <p:set>
                                      <p:cBhvr>
                                        <p:cTn id="6" dur="1" fill="hold">
                                          <p:stCondLst>
                                            <p:cond delay="0"/>
                                          </p:stCondLst>
                                        </p:cTn>
                                        <p:tgtEl>
                                          <p:spTgt spid="43010"/>
                                        </p:tgtEl>
                                        <p:attrNameLst>
                                          <p:attrName>style.visibility</p:attrName>
                                        </p:attrNameLst>
                                      </p:cBhvr>
                                      <p:to>
                                        <p:strVal val="visible"/>
                                      </p:to>
                                    </p:set>
                                    <p:anim calcmode="lin" valueType="num">
                                      <p:cBhvr additive="base">
                                        <p:cTn id="7" dur="500" fill="hold"/>
                                        <p:tgtEl>
                                          <p:spTgt spid="43010"/>
                                        </p:tgtEl>
                                        <p:attrNameLst>
                                          <p:attrName>ppt_x</p:attrName>
                                        </p:attrNameLst>
                                      </p:cBhvr>
                                      <p:tavLst>
                                        <p:tav tm="0">
                                          <p:val>
                                            <p:strVal val="0-#ppt_w/2"/>
                                          </p:val>
                                        </p:tav>
                                        <p:tav tm="100000">
                                          <p:val>
                                            <p:strVal val="#ppt_x"/>
                                          </p:val>
                                        </p:tav>
                                      </p:tavLst>
                                    </p:anim>
                                    <p:anim calcmode="lin" valueType="num">
                                      <p:cBhvr additive="base">
                                        <p:cTn id="8" dur="500" fill="hold"/>
                                        <p:tgtEl>
                                          <p:spTgt spid="43010"/>
                                        </p:tgtEl>
                                        <p:attrNameLst>
                                          <p:attrName>ppt_y</p:attrName>
                                        </p:attrNameLst>
                                      </p:cBhvr>
                                      <p:tavLst>
                                        <p:tav tm="0">
                                          <p:val>
                                            <p:strVal val="#ppt_y"/>
                                          </p:val>
                                        </p:tav>
                                        <p:tav tm="100000">
                                          <p:val>
                                            <p:strVal val="#ppt_y"/>
                                          </p:val>
                                        </p:tav>
                                      </p:tavLst>
                                    </p:anim>
                                  </p:childTnLst>
                                  <p:subTnLst>
                                    <p:set>
                                      <p:cBhvr override="childStyle">
                                        <p:cTn dur="1" fill="hold" display="0" masterRel="sameClick" afterEffect="1">
                                          <p:stCondLst>
                                            <p:cond evt="end" delay="0">
                                              <p:tn val="5"/>
                                            </p:cond>
                                          </p:stCondLst>
                                        </p:cTn>
                                        <p:tgtEl>
                                          <p:spTgt spid="43010"/>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010" grpId="0" animBg="1"/>
    </p:bld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he-IL"/>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he-IL" dirty="0"/>
          </a:p>
        </p:txBody>
      </p:sp>
      <p:sp>
        <p:nvSpPr>
          <p:cNvPr id="4" name="Date Placeholder 3"/>
          <p:cNvSpPr>
            <a:spLocks noGrp="1"/>
          </p:cNvSpPr>
          <p:nvPr>
            <p:ph type="dt" sz="half" idx="10"/>
          </p:nvPr>
        </p:nvSpPr>
        <p:spPr/>
        <p:txBody>
          <a:bodyPr/>
          <a:lstStyle>
            <a:lvl1pPr>
              <a:defRPr/>
            </a:lvl1pPr>
          </a:lstStyle>
          <a:p>
            <a:endParaRPr lang="en-US" altLang="he-IL"/>
          </a:p>
        </p:txBody>
      </p:sp>
      <p:sp>
        <p:nvSpPr>
          <p:cNvPr id="5" name="Slide Number Placeholder 4"/>
          <p:cNvSpPr>
            <a:spLocks noGrp="1"/>
          </p:cNvSpPr>
          <p:nvPr>
            <p:ph type="sldNum" sz="quarter" idx="11"/>
          </p:nvPr>
        </p:nvSpPr>
        <p:spPr/>
        <p:txBody>
          <a:bodyPr/>
          <a:lstStyle>
            <a:lvl1pPr>
              <a:defRPr/>
            </a:lvl1pPr>
          </a:lstStyle>
          <a:p>
            <a:fld id="{696B7141-94EC-4942-ABAF-84683D70C645}" type="slidenum">
              <a:rPr lang="he-IL" altLang="he-IL">
                <a:solidFill>
                  <a:srgbClr val="000000"/>
                </a:solidFill>
              </a:rPr>
              <a:pPr/>
              <a:t>‹#›</a:t>
            </a:fld>
            <a:endParaRPr lang="en-US" altLang="he-IL">
              <a:solidFill>
                <a:srgbClr val="000000"/>
              </a:solidFill>
            </a:endParaRPr>
          </a:p>
        </p:txBody>
      </p:sp>
      <p:sp>
        <p:nvSpPr>
          <p:cNvPr id="6" name="Footer Placeholder 5"/>
          <p:cNvSpPr>
            <a:spLocks noGrp="1"/>
          </p:cNvSpPr>
          <p:nvPr>
            <p:ph type="ftr" sz="quarter" idx="12"/>
          </p:nvPr>
        </p:nvSpPr>
        <p:spPr>
          <a:xfrm>
            <a:off x="2927351" y="6524626"/>
            <a:ext cx="6240991" cy="333375"/>
          </a:xfrm>
        </p:spPr>
        <p:txBody>
          <a:bodyPr/>
          <a:lstStyle>
            <a:lvl1pPr>
              <a:defRPr/>
            </a:lvl1pPr>
          </a:lstStyle>
          <a:p>
            <a:r>
              <a:rPr lang="en-US" altLang="he-IL" dirty="0">
                <a:solidFill>
                  <a:srgbClr val="000000"/>
                </a:solidFill>
              </a:rPr>
              <a:t>Machine Learning, Prof. Lior Rokach, Ben-Gurion University</a:t>
            </a:r>
          </a:p>
        </p:txBody>
      </p:sp>
    </p:spTree>
    <p:extLst>
      <p:ext uri="{BB962C8B-B14F-4D97-AF65-F5344CB8AC3E}">
        <p14:creationId xmlns:p14="http://schemas.microsoft.com/office/powerpoint/2010/main" val="168370490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r">
              <a:defRPr sz="4000" b="1" cap="all"/>
            </a:lvl1pPr>
          </a:lstStyle>
          <a:p>
            <a:r>
              <a:rPr lang="en-US"/>
              <a:t>Click to edit Master title style</a:t>
            </a:r>
            <a:endParaRPr lang="he-IL"/>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endParaRPr lang="en-US" altLang="he-IL"/>
          </a:p>
        </p:txBody>
      </p:sp>
      <p:sp>
        <p:nvSpPr>
          <p:cNvPr id="5" name="Slide Number Placeholder 4"/>
          <p:cNvSpPr>
            <a:spLocks noGrp="1"/>
          </p:cNvSpPr>
          <p:nvPr>
            <p:ph type="sldNum" sz="quarter" idx="11"/>
          </p:nvPr>
        </p:nvSpPr>
        <p:spPr/>
        <p:txBody>
          <a:bodyPr/>
          <a:lstStyle>
            <a:lvl1pPr>
              <a:defRPr/>
            </a:lvl1pPr>
          </a:lstStyle>
          <a:p>
            <a:fld id="{A9C3C35D-B06B-4D3A-B40A-1EE7F3511C55}" type="slidenum">
              <a:rPr lang="he-IL" altLang="he-IL">
                <a:solidFill>
                  <a:srgbClr val="000000"/>
                </a:solidFill>
              </a:rPr>
              <a:pPr/>
              <a:t>‹#›</a:t>
            </a:fld>
            <a:endParaRPr lang="en-US" altLang="he-IL">
              <a:solidFill>
                <a:srgbClr val="000000"/>
              </a:solidFill>
            </a:endParaRPr>
          </a:p>
        </p:txBody>
      </p:sp>
      <p:sp>
        <p:nvSpPr>
          <p:cNvPr id="6" name="Footer Placeholder 5"/>
          <p:cNvSpPr>
            <a:spLocks noGrp="1"/>
          </p:cNvSpPr>
          <p:nvPr>
            <p:ph type="ftr" sz="quarter" idx="12"/>
          </p:nvPr>
        </p:nvSpPr>
        <p:spPr>
          <a:xfrm>
            <a:off x="2927351" y="6525344"/>
            <a:ext cx="6721044" cy="288206"/>
          </a:xfrm>
        </p:spPr>
        <p:txBody>
          <a:bodyPr/>
          <a:lstStyle>
            <a:lvl1pPr>
              <a:defRPr/>
            </a:lvl1pPr>
          </a:lstStyle>
          <a:p>
            <a:r>
              <a:rPr lang="en-US" altLang="he-IL" dirty="0">
                <a:solidFill>
                  <a:srgbClr val="000000"/>
                </a:solidFill>
              </a:rPr>
              <a:t>Machine Learning, Prof. Lior Rokach, Ben-Gurion University</a:t>
            </a:r>
          </a:p>
        </p:txBody>
      </p:sp>
    </p:spTree>
    <p:extLst>
      <p:ext uri="{BB962C8B-B14F-4D97-AF65-F5344CB8AC3E}">
        <p14:creationId xmlns:p14="http://schemas.microsoft.com/office/powerpoint/2010/main" val="24651769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he-IL"/>
          </a:p>
        </p:txBody>
      </p:sp>
      <p:sp>
        <p:nvSpPr>
          <p:cNvPr id="3" name="Content Placeholder 2"/>
          <p:cNvSpPr>
            <a:spLocks noGrp="1"/>
          </p:cNvSpPr>
          <p:nvPr>
            <p:ph sz="half" idx="1"/>
          </p:nvPr>
        </p:nvSpPr>
        <p:spPr>
          <a:xfrm>
            <a:off x="406401" y="1219200"/>
            <a:ext cx="5490633" cy="49625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Content Placeholder 3"/>
          <p:cNvSpPr>
            <a:spLocks noGrp="1"/>
          </p:cNvSpPr>
          <p:nvPr>
            <p:ph sz="half" idx="2"/>
          </p:nvPr>
        </p:nvSpPr>
        <p:spPr>
          <a:xfrm>
            <a:off x="6100234" y="1219200"/>
            <a:ext cx="5490633" cy="49625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5" name="Date Placeholder 4"/>
          <p:cNvSpPr>
            <a:spLocks noGrp="1"/>
          </p:cNvSpPr>
          <p:nvPr>
            <p:ph type="dt" sz="half" idx="10"/>
          </p:nvPr>
        </p:nvSpPr>
        <p:spPr/>
        <p:txBody>
          <a:bodyPr/>
          <a:lstStyle>
            <a:lvl1pPr>
              <a:defRPr/>
            </a:lvl1pPr>
          </a:lstStyle>
          <a:p>
            <a:endParaRPr lang="en-US" altLang="he-IL"/>
          </a:p>
        </p:txBody>
      </p:sp>
      <p:sp>
        <p:nvSpPr>
          <p:cNvPr id="6" name="Slide Number Placeholder 5"/>
          <p:cNvSpPr>
            <a:spLocks noGrp="1"/>
          </p:cNvSpPr>
          <p:nvPr>
            <p:ph type="sldNum" sz="quarter" idx="11"/>
          </p:nvPr>
        </p:nvSpPr>
        <p:spPr/>
        <p:txBody>
          <a:bodyPr/>
          <a:lstStyle>
            <a:lvl1pPr>
              <a:defRPr/>
            </a:lvl1pPr>
          </a:lstStyle>
          <a:p>
            <a:fld id="{0D7BAD85-726C-48C2-A98F-29BA97ECA1BD}" type="slidenum">
              <a:rPr lang="he-IL" altLang="he-IL">
                <a:solidFill>
                  <a:srgbClr val="000000"/>
                </a:solidFill>
              </a:rPr>
              <a:pPr/>
              <a:t>‹#›</a:t>
            </a:fld>
            <a:endParaRPr lang="en-US" altLang="he-IL">
              <a:solidFill>
                <a:srgbClr val="000000"/>
              </a:solidFill>
            </a:endParaRPr>
          </a:p>
        </p:txBody>
      </p:sp>
      <p:sp>
        <p:nvSpPr>
          <p:cNvPr id="7" name="Footer Placeholder 6"/>
          <p:cNvSpPr>
            <a:spLocks noGrp="1"/>
          </p:cNvSpPr>
          <p:nvPr>
            <p:ph type="ftr" sz="quarter" idx="12"/>
          </p:nvPr>
        </p:nvSpPr>
        <p:spPr>
          <a:xfrm>
            <a:off x="2927352" y="6453336"/>
            <a:ext cx="6913065" cy="216198"/>
          </a:xfrm>
        </p:spPr>
        <p:txBody>
          <a:bodyPr/>
          <a:lstStyle>
            <a:lvl1pPr>
              <a:defRPr/>
            </a:lvl1pPr>
          </a:lstStyle>
          <a:p>
            <a:r>
              <a:rPr lang="en-US" altLang="he-IL" dirty="0">
                <a:solidFill>
                  <a:srgbClr val="000000"/>
                </a:solidFill>
              </a:rPr>
              <a:t>Machine Learning, Prof. Lior Rokach, Ben-Gurion University</a:t>
            </a:r>
          </a:p>
        </p:txBody>
      </p:sp>
    </p:spTree>
    <p:extLst>
      <p:ext uri="{BB962C8B-B14F-4D97-AF65-F5344CB8AC3E}">
        <p14:creationId xmlns:p14="http://schemas.microsoft.com/office/powerpoint/2010/main" val="188004492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endParaRPr lang="he-IL"/>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7" name="Date Placeholder 6"/>
          <p:cNvSpPr>
            <a:spLocks noGrp="1"/>
          </p:cNvSpPr>
          <p:nvPr>
            <p:ph type="dt" sz="half" idx="10"/>
          </p:nvPr>
        </p:nvSpPr>
        <p:spPr/>
        <p:txBody>
          <a:bodyPr/>
          <a:lstStyle>
            <a:lvl1pPr>
              <a:defRPr/>
            </a:lvl1pPr>
          </a:lstStyle>
          <a:p>
            <a:endParaRPr lang="en-US" altLang="he-IL"/>
          </a:p>
        </p:txBody>
      </p:sp>
      <p:sp>
        <p:nvSpPr>
          <p:cNvPr id="8" name="Slide Number Placeholder 7"/>
          <p:cNvSpPr>
            <a:spLocks noGrp="1"/>
          </p:cNvSpPr>
          <p:nvPr>
            <p:ph type="sldNum" sz="quarter" idx="11"/>
          </p:nvPr>
        </p:nvSpPr>
        <p:spPr/>
        <p:txBody>
          <a:bodyPr/>
          <a:lstStyle>
            <a:lvl1pPr>
              <a:defRPr/>
            </a:lvl1pPr>
          </a:lstStyle>
          <a:p>
            <a:fld id="{1813895A-A609-4E89-9272-1F2BE144482C}" type="slidenum">
              <a:rPr lang="he-IL" altLang="he-IL">
                <a:solidFill>
                  <a:srgbClr val="000000"/>
                </a:solidFill>
              </a:rPr>
              <a:pPr/>
              <a:t>‹#›</a:t>
            </a:fld>
            <a:endParaRPr lang="en-US" altLang="he-IL">
              <a:solidFill>
                <a:srgbClr val="000000"/>
              </a:solidFill>
            </a:endParaRPr>
          </a:p>
        </p:txBody>
      </p:sp>
      <p:sp>
        <p:nvSpPr>
          <p:cNvPr id="9" name="Footer Placeholder 8"/>
          <p:cNvSpPr>
            <a:spLocks noGrp="1"/>
          </p:cNvSpPr>
          <p:nvPr>
            <p:ph type="ftr" sz="quarter" idx="12"/>
          </p:nvPr>
        </p:nvSpPr>
        <p:spPr>
          <a:xfrm>
            <a:off x="2927351" y="6525344"/>
            <a:ext cx="6721044" cy="288206"/>
          </a:xfrm>
        </p:spPr>
        <p:txBody>
          <a:bodyPr/>
          <a:lstStyle>
            <a:lvl1pPr>
              <a:defRPr/>
            </a:lvl1pPr>
          </a:lstStyle>
          <a:p>
            <a:r>
              <a:rPr lang="en-US" altLang="he-IL" dirty="0">
                <a:solidFill>
                  <a:srgbClr val="000000"/>
                </a:solidFill>
              </a:rPr>
              <a:t>Machine Learning, Prof. Lior Rokach, Ben-Gurion University</a:t>
            </a:r>
          </a:p>
        </p:txBody>
      </p:sp>
    </p:spTree>
    <p:extLst>
      <p:ext uri="{BB962C8B-B14F-4D97-AF65-F5344CB8AC3E}">
        <p14:creationId xmlns:p14="http://schemas.microsoft.com/office/powerpoint/2010/main" val="314716527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he-IL"/>
          </a:p>
        </p:txBody>
      </p:sp>
      <p:sp>
        <p:nvSpPr>
          <p:cNvPr id="3" name="Date Placeholder 2"/>
          <p:cNvSpPr>
            <a:spLocks noGrp="1"/>
          </p:cNvSpPr>
          <p:nvPr>
            <p:ph type="dt" sz="half" idx="10"/>
          </p:nvPr>
        </p:nvSpPr>
        <p:spPr/>
        <p:txBody>
          <a:bodyPr/>
          <a:lstStyle>
            <a:lvl1pPr>
              <a:defRPr/>
            </a:lvl1pPr>
          </a:lstStyle>
          <a:p>
            <a:endParaRPr lang="en-US" altLang="he-IL"/>
          </a:p>
        </p:txBody>
      </p:sp>
      <p:sp>
        <p:nvSpPr>
          <p:cNvPr id="4" name="Slide Number Placeholder 3"/>
          <p:cNvSpPr>
            <a:spLocks noGrp="1"/>
          </p:cNvSpPr>
          <p:nvPr>
            <p:ph type="sldNum" sz="quarter" idx="11"/>
          </p:nvPr>
        </p:nvSpPr>
        <p:spPr/>
        <p:txBody>
          <a:bodyPr/>
          <a:lstStyle>
            <a:lvl1pPr>
              <a:defRPr/>
            </a:lvl1pPr>
          </a:lstStyle>
          <a:p>
            <a:fld id="{2AA760AB-97D1-4BF8-9E68-32E74AB9ECBE}" type="slidenum">
              <a:rPr lang="he-IL" altLang="he-IL">
                <a:solidFill>
                  <a:srgbClr val="000000"/>
                </a:solidFill>
              </a:rPr>
              <a:pPr/>
              <a:t>‹#›</a:t>
            </a:fld>
            <a:endParaRPr lang="en-US" altLang="he-IL">
              <a:solidFill>
                <a:srgbClr val="000000"/>
              </a:solidFill>
            </a:endParaRPr>
          </a:p>
        </p:txBody>
      </p:sp>
      <p:sp>
        <p:nvSpPr>
          <p:cNvPr id="5" name="Footer Placeholder 4"/>
          <p:cNvSpPr>
            <a:spLocks noGrp="1"/>
          </p:cNvSpPr>
          <p:nvPr>
            <p:ph type="ftr" sz="quarter" idx="12"/>
          </p:nvPr>
        </p:nvSpPr>
        <p:spPr>
          <a:xfrm>
            <a:off x="2927352" y="6453337"/>
            <a:ext cx="6625033" cy="360214"/>
          </a:xfrm>
        </p:spPr>
        <p:txBody>
          <a:bodyPr/>
          <a:lstStyle>
            <a:lvl1pPr>
              <a:defRPr/>
            </a:lvl1pPr>
          </a:lstStyle>
          <a:p>
            <a:r>
              <a:rPr lang="en-US" altLang="he-IL" dirty="0">
                <a:solidFill>
                  <a:srgbClr val="000000"/>
                </a:solidFill>
              </a:rPr>
              <a:t>Machine Learning, Prof. Lior Rokach, Ben-Gurion University</a:t>
            </a:r>
          </a:p>
        </p:txBody>
      </p:sp>
    </p:spTree>
    <p:extLst>
      <p:ext uri="{BB962C8B-B14F-4D97-AF65-F5344CB8AC3E}">
        <p14:creationId xmlns:p14="http://schemas.microsoft.com/office/powerpoint/2010/main" val="12944709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ltLang="he-IL"/>
          </a:p>
        </p:txBody>
      </p:sp>
      <p:sp>
        <p:nvSpPr>
          <p:cNvPr id="3" name="Slide Number Placeholder 2"/>
          <p:cNvSpPr>
            <a:spLocks noGrp="1"/>
          </p:cNvSpPr>
          <p:nvPr>
            <p:ph type="sldNum" sz="quarter" idx="11"/>
          </p:nvPr>
        </p:nvSpPr>
        <p:spPr/>
        <p:txBody>
          <a:bodyPr/>
          <a:lstStyle>
            <a:lvl1pPr>
              <a:defRPr/>
            </a:lvl1pPr>
          </a:lstStyle>
          <a:p>
            <a:fld id="{09413F2E-ADFA-46AB-BA18-ED770465808C}" type="slidenum">
              <a:rPr lang="he-IL" altLang="he-IL">
                <a:solidFill>
                  <a:srgbClr val="000000"/>
                </a:solidFill>
              </a:rPr>
              <a:pPr/>
              <a:t>‹#›</a:t>
            </a:fld>
            <a:endParaRPr lang="en-US" altLang="he-IL">
              <a:solidFill>
                <a:srgbClr val="000000"/>
              </a:solidFill>
            </a:endParaRPr>
          </a:p>
        </p:txBody>
      </p:sp>
      <p:sp>
        <p:nvSpPr>
          <p:cNvPr id="4" name="Footer Placeholder 3"/>
          <p:cNvSpPr>
            <a:spLocks noGrp="1"/>
          </p:cNvSpPr>
          <p:nvPr>
            <p:ph type="ftr" sz="quarter" idx="12"/>
          </p:nvPr>
        </p:nvSpPr>
        <p:spPr>
          <a:xfrm>
            <a:off x="2927351" y="6525344"/>
            <a:ext cx="7297108" cy="288206"/>
          </a:xfrm>
        </p:spPr>
        <p:txBody>
          <a:bodyPr/>
          <a:lstStyle>
            <a:lvl1pPr>
              <a:defRPr/>
            </a:lvl1pPr>
          </a:lstStyle>
          <a:p>
            <a:r>
              <a:rPr lang="en-US" altLang="he-IL" dirty="0">
                <a:solidFill>
                  <a:srgbClr val="000000"/>
                </a:solidFill>
              </a:rPr>
              <a:t>Machine Learning, Prof. Lior Rokach, Ben-Gurion University</a:t>
            </a:r>
          </a:p>
        </p:txBody>
      </p:sp>
    </p:spTree>
    <p:extLst>
      <p:ext uri="{BB962C8B-B14F-4D97-AF65-F5344CB8AC3E}">
        <p14:creationId xmlns:p14="http://schemas.microsoft.com/office/powerpoint/2010/main" val="133331262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r">
              <a:defRPr sz="2000" b="1"/>
            </a:lvl1pPr>
          </a:lstStyle>
          <a:p>
            <a:r>
              <a:rPr lang="en-US"/>
              <a:t>Click to edit Master title style</a:t>
            </a:r>
            <a:endParaRPr lang="he-IL"/>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altLang="he-IL"/>
          </a:p>
        </p:txBody>
      </p:sp>
      <p:sp>
        <p:nvSpPr>
          <p:cNvPr id="6" name="Slide Number Placeholder 5"/>
          <p:cNvSpPr>
            <a:spLocks noGrp="1"/>
          </p:cNvSpPr>
          <p:nvPr>
            <p:ph type="sldNum" sz="quarter" idx="11"/>
          </p:nvPr>
        </p:nvSpPr>
        <p:spPr/>
        <p:txBody>
          <a:bodyPr/>
          <a:lstStyle>
            <a:lvl1pPr>
              <a:defRPr/>
            </a:lvl1pPr>
          </a:lstStyle>
          <a:p>
            <a:fld id="{76921BD3-52AB-4DEF-9024-CC1A62EB974A}" type="slidenum">
              <a:rPr lang="he-IL" altLang="he-IL">
                <a:solidFill>
                  <a:srgbClr val="000000"/>
                </a:solidFill>
              </a:rPr>
              <a:pPr/>
              <a:t>‹#›</a:t>
            </a:fld>
            <a:endParaRPr lang="en-US" altLang="he-IL">
              <a:solidFill>
                <a:srgbClr val="000000"/>
              </a:solidFill>
            </a:endParaRPr>
          </a:p>
        </p:txBody>
      </p:sp>
      <p:sp>
        <p:nvSpPr>
          <p:cNvPr id="7" name="Footer Placeholder 6"/>
          <p:cNvSpPr>
            <a:spLocks noGrp="1"/>
          </p:cNvSpPr>
          <p:nvPr>
            <p:ph type="ftr" sz="quarter" idx="12"/>
          </p:nvPr>
        </p:nvSpPr>
        <p:spPr>
          <a:xfrm>
            <a:off x="2927352" y="6453337"/>
            <a:ext cx="6913065" cy="360214"/>
          </a:xfrm>
        </p:spPr>
        <p:txBody>
          <a:bodyPr/>
          <a:lstStyle>
            <a:lvl1pPr>
              <a:defRPr/>
            </a:lvl1pPr>
          </a:lstStyle>
          <a:p>
            <a:r>
              <a:rPr lang="en-US" altLang="he-IL" dirty="0">
                <a:solidFill>
                  <a:srgbClr val="000000"/>
                </a:solidFill>
              </a:rPr>
              <a:t>Machine Learning, Prof. Lior Rokach, Ben-Gurion University</a:t>
            </a:r>
          </a:p>
        </p:txBody>
      </p:sp>
    </p:spTree>
    <p:extLst>
      <p:ext uri="{BB962C8B-B14F-4D97-AF65-F5344CB8AC3E}">
        <p14:creationId xmlns:p14="http://schemas.microsoft.com/office/powerpoint/2010/main" val="35695985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94D3F1C-503D-4C63-87C3-F73656BA02FB}" type="datetimeFigureOut">
              <a:rPr lang="he-IL" smtClean="0"/>
              <a:t>כ"ו/טבת/תשע"ח</a:t>
            </a:fld>
            <a:endParaRPr lang="he-IL"/>
          </a:p>
        </p:txBody>
      </p:sp>
      <p:sp>
        <p:nvSpPr>
          <p:cNvPr id="8" name="Footer Placeholder 7"/>
          <p:cNvSpPr>
            <a:spLocks noGrp="1"/>
          </p:cNvSpPr>
          <p:nvPr>
            <p:ph type="ftr" sz="quarter" idx="11"/>
          </p:nvPr>
        </p:nvSpPr>
        <p:spPr/>
        <p:txBody>
          <a:bodyPr/>
          <a:lstStyle/>
          <a:p>
            <a:endParaRPr lang="he-IL"/>
          </a:p>
        </p:txBody>
      </p:sp>
      <p:sp>
        <p:nvSpPr>
          <p:cNvPr id="9" name="Slide Number Placeholder 8"/>
          <p:cNvSpPr>
            <a:spLocks noGrp="1"/>
          </p:cNvSpPr>
          <p:nvPr>
            <p:ph type="sldNum" sz="quarter" idx="12"/>
          </p:nvPr>
        </p:nvSpPr>
        <p:spPr/>
        <p:txBody>
          <a:bodyPr/>
          <a:lstStyle/>
          <a:p>
            <a:fld id="{F562D41D-0704-49A4-87E1-CCE221CFFA0A}" type="slidenum">
              <a:rPr lang="he-IL" smtClean="0"/>
              <a:t>‹#›</a:t>
            </a:fld>
            <a:endParaRPr lang="he-IL"/>
          </a:p>
        </p:txBody>
      </p:sp>
    </p:spTree>
    <p:extLst>
      <p:ext uri="{BB962C8B-B14F-4D97-AF65-F5344CB8AC3E}">
        <p14:creationId xmlns:p14="http://schemas.microsoft.com/office/powerpoint/2010/main" val="258807789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r">
              <a:defRPr sz="2000" b="1"/>
            </a:lvl1pPr>
          </a:lstStyle>
          <a:p>
            <a:r>
              <a:rPr lang="en-US"/>
              <a:t>Click to edit Master title style</a:t>
            </a:r>
            <a:endParaRPr lang="he-IL"/>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he-IL"/>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altLang="he-IL"/>
          </a:p>
        </p:txBody>
      </p:sp>
      <p:sp>
        <p:nvSpPr>
          <p:cNvPr id="6" name="Slide Number Placeholder 5"/>
          <p:cNvSpPr>
            <a:spLocks noGrp="1"/>
          </p:cNvSpPr>
          <p:nvPr>
            <p:ph type="sldNum" sz="quarter" idx="11"/>
          </p:nvPr>
        </p:nvSpPr>
        <p:spPr/>
        <p:txBody>
          <a:bodyPr/>
          <a:lstStyle>
            <a:lvl1pPr>
              <a:defRPr/>
            </a:lvl1pPr>
          </a:lstStyle>
          <a:p>
            <a:fld id="{9837BFED-4264-44F0-8A37-D476C6016C32}" type="slidenum">
              <a:rPr lang="he-IL" altLang="he-IL">
                <a:solidFill>
                  <a:srgbClr val="000000"/>
                </a:solidFill>
              </a:rPr>
              <a:pPr/>
              <a:t>‹#›</a:t>
            </a:fld>
            <a:endParaRPr lang="en-US" altLang="he-IL">
              <a:solidFill>
                <a:srgbClr val="000000"/>
              </a:solidFill>
            </a:endParaRPr>
          </a:p>
        </p:txBody>
      </p:sp>
      <p:sp>
        <p:nvSpPr>
          <p:cNvPr id="7" name="Footer Placeholder 6"/>
          <p:cNvSpPr>
            <a:spLocks noGrp="1"/>
          </p:cNvSpPr>
          <p:nvPr>
            <p:ph type="ftr" sz="quarter" idx="12"/>
          </p:nvPr>
        </p:nvSpPr>
        <p:spPr>
          <a:xfrm>
            <a:off x="2927351" y="6453337"/>
            <a:ext cx="7873172" cy="360214"/>
          </a:xfrm>
        </p:spPr>
        <p:txBody>
          <a:bodyPr/>
          <a:lstStyle>
            <a:lvl1pPr>
              <a:defRPr/>
            </a:lvl1pPr>
          </a:lstStyle>
          <a:p>
            <a:r>
              <a:rPr lang="en-US" altLang="he-IL" dirty="0">
                <a:solidFill>
                  <a:srgbClr val="000000"/>
                </a:solidFill>
              </a:rPr>
              <a:t>Machine Learning, Prof. Lior Rokach, Ben-Gurion University</a:t>
            </a:r>
          </a:p>
        </p:txBody>
      </p:sp>
    </p:spTree>
    <p:extLst>
      <p:ext uri="{BB962C8B-B14F-4D97-AF65-F5344CB8AC3E}">
        <p14:creationId xmlns:p14="http://schemas.microsoft.com/office/powerpoint/2010/main" val="257133569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he-IL"/>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p:cNvSpPr>
            <a:spLocks noGrp="1"/>
          </p:cNvSpPr>
          <p:nvPr>
            <p:ph type="dt" sz="half" idx="10"/>
          </p:nvPr>
        </p:nvSpPr>
        <p:spPr/>
        <p:txBody>
          <a:bodyPr/>
          <a:lstStyle>
            <a:lvl1pPr>
              <a:defRPr/>
            </a:lvl1pPr>
          </a:lstStyle>
          <a:p>
            <a:endParaRPr lang="en-US" altLang="he-IL"/>
          </a:p>
        </p:txBody>
      </p:sp>
      <p:sp>
        <p:nvSpPr>
          <p:cNvPr id="5" name="Slide Number Placeholder 4"/>
          <p:cNvSpPr>
            <a:spLocks noGrp="1"/>
          </p:cNvSpPr>
          <p:nvPr>
            <p:ph type="sldNum" sz="quarter" idx="11"/>
          </p:nvPr>
        </p:nvSpPr>
        <p:spPr/>
        <p:txBody>
          <a:bodyPr/>
          <a:lstStyle>
            <a:lvl1pPr>
              <a:defRPr/>
            </a:lvl1pPr>
          </a:lstStyle>
          <a:p>
            <a:fld id="{76B2D9B6-6627-415D-AFA6-95CB4B06DE83}" type="slidenum">
              <a:rPr lang="he-IL" altLang="he-IL">
                <a:solidFill>
                  <a:srgbClr val="000000"/>
                </a:solidFill>
              </a:rPr>
              <a:pPr/>
              <a:t>‹#›</a:t>
            </a:fld>
            <a:endParaRPr lang="en-US" altLang="he-IL">
              <a:solidFill>
                <a:srgbClr val="000000"/>
              </a:solidFill>
            </a:endParaRPr>
          </a:p>
        </p:txBody>
      </p:sp>
      <p:sp>
        <p:nvSpPr>
          <p:cNvPr id="6" name="Footer Placeholder 5"/>
          <p:cNvSpPr>
            <a:spLocks noGrp="1"/>
          </p:cNvSpPr>
          <p:nvPr>
            <p:ph type="ftr" sz="quarter" idx="12"/>
          </p:nvPr>
        </p:nvSpPr>
        <p:spPr/>
        <p:txBody>
          <a:bodyPr/>
          <a:lstStyle>
            <a:lvl1pPr>
              <a:defRPr/>
            </a:lvl1pPr>
          </a:lstStyle>
          <a:p>
            <a:r>
              <a:rPr lang="en-US" altLang="he-IL" dirty="0">
                <a:solidFill>
                  <a:srgbClr val="000000"/>
                </a:solidFill>
              </a:rPr>
              <a:t>Machine Learning, Prof. Lior Rokach, Ben-Gurion University</a:t>
            </a:r>
          </a:p>
        </p:txBody>
      </p:sp>
    </p:spTree>
    <p:extLst>
      <p:ext uri="{BB962C8B-B14F-4D97-AF65-F5344CB8AC3E}">
        <p14:creationId xmlns:p14="http://schemas.microsoft.com/office/powerpoint/2010/main" val="153960461"/>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24385" y="152401"/>
            <a:ext cx="2838449" cy="6029325"/>
          </a:xfrm>
        </p:spPr>
        <p:txBody>
          <a:bodyPr vert="eaVert"/>
          <a:lstStyle/>
          <a:p>
            <a:r>
              <a:rPr lang="en-US"/>
              <a:t>Click to edit Master title style</a:t>
            </a:r>
            <a:endParaRPr lang="he-IL"/>
          </a:p>
        </p:txBody>
      </p:sp>
      <p:sp>
        <p:nvSpPr>
          <p:cNvPr id="3" name="Vertical Text Placeholder 2"/>
          <p:cNvSpPr>
            <a:spLocks noGrp="1"/>
          </p:cNvSpPr>
          <p:nvPr>
            <p:ph type="body" orient="vert" idx="1"/>
          </p:nvPr>
        </p:nvSpPr>
        <p:spPr>
          <a:xfrm>
            <a:off x="304800" y="152401"/>
            <a:ext cx="8316384" cy="60293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p:cNvSpPr>
            <a:spLocks noGrp="1"/>
          </p:cNvSpPr>
          <p:nvPr>
            <p:ph type="dt" sz="half" idx="10"/>
          </p:nvPr>
        </p:nvSpPr>
        <p:spPr/>
        <p:txBody>
          <a:bodyPr/>
          <a:lstStyle>
            <a:lvl1pPr>
              <a:defRPr/>
            </a:lvl1pPr>
          </a:lstStyle>
          <a:p>
            <a:endParaRPr lang="en-US" altLang="he-IL"/>
          </a:p>
        </p:txBody>
      </p:sp>
      <p:sp>
        <p:nvSpPr>
          <p:cNvPr id="5" name="Slide Number Placeholder 4"/>
          <p:cNvSpPr>
            <a:spLocks noGrp="1"/>
          </p:cNvSpPr>
          <p:nvPr>
            <p:ph type="sldNum" sz="quarter" idx="11"/>
          </p:nvPr>
        </p:nvSpPr>
        <p:spPr/>
        <p:txBody>
          <a:bodyPr/>
          <a:lstStyle>
            <a:lvl1pPr>
              <a:defRPr/>
            </a:lvl1pPr>
          </a:lstStyle>
          <a:p>
            <a:fld id="{D503094F-1CEB-4137-8DEC-5D5385A246D3}" type="slidenum">
              <a:rPr lang="he-IL" altLang="he-IL">
                <a:solidFill>
                  <a:srgbClr val="000000"/>
                </a:solidFill>
              </a:rPr>
              <a:pPr/>
              <a:t>‹#›</a:t>
            </a:fld>
            <a:endParaRPr lang="en-US" altLang="he-IL">
              <a:solidFill>
                <a:srgbClr val="000000"/>
              </a:solidFill>
            </a:endParaRPr>
          </a:p>
        </p:txBody>
      </p:sp>
      <p:sp>
        <p:nvSpPr>
          <p:cNvPr id="6" name="Footer Placeholder 5"/>
          <p:cNvSpPr>
            <a:spLocks noGrp="1"/>
          </p:cNvSpPr>
          <p:nvPr>
            <p:ph type="ftr" sz="quarter" idx="12"/>
          </p:nvPr>
        </p:nvSpPr>
        <p:spPr/>
        <p:txBody>
          <a:bodyPr/>
          <a:lstStyle>
            <a:lvl1pPr>
              <a:defRPr/>
            </a:lvl1pPr>
          </a:lstStyle>
          <a:p>
            <a:r>
              <a:rPr lang="en-US" altLang="he-IL" dirty="0">
                <a:solidFill>
                  <a:srgbClr val="000000"/>
                </a:solidFill>
              </a:rPr>
              <a:t>Machine Learning, Prof. Lior Rokach, Ben-Gurion University</a:t>
            </a:r>
          </a:p>
        </p:txBody>
      </p:sp>
    </p:spTree>
    <p:extLst>
      <p:ext uri="{BB962C8B-B14F-4D97-AF65-F5344CB8AC3E}">
        <p14:creationId xmlns:p14="http://schemas.microsoft.com/office/powerpoint/2010/main" val="18361548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04801" y="152400"/>
            <a:ext cx="11358033" cy="990600"/>
          </a:xfrm>
        </p:spPr>
        <p:txBody>
          <a:bodyPr/>
          <a:lstStyle/>
          <a:p>
            <a:r>
              <a:rPr lang="en-US"/>
              <a:t>Click to edit Master title style</a:t>
            </a:r>
            <a:endParaRPr lang="he-IL"/>
          </a:p>
        </p:txBody>
      </p:sp>
      <p:sp>
        <p:nvSpPr>
          <p:cNvPr id="3" name="Text Placeholder 2"/>
          <p:cNvSpPr>
            <a:spLocks noGrp="1"/>
          </p:cNvSpPr>
          <p:nvPr>
            <p:ph type="body" sz="half" idx="1"/>
          </p:nvPr>
        </p:nvSpPr>
        <p:spPr>
          <a:xfrm>
            <a:off x="406401" y="1219200"/>
            <a:ext cx="5490633" cy="4962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Content Placeholder 3"/>
          <p:cNvSpPr>
            <a:spLocks noGrp="1"/>
          </p:cNvSpPr>
          <p:nvPr>
            <p:ph sz="half" idx="2"/>
          </p:nvPr>
        </p:nvSpPr>
        <p:spPr>
          <a:xfrm>
            <a:off x="6100234" y="1219200"/>
            <a:ext cx="5490633" cy="4962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5" name="Date Placeholder 4"/>
          <p:cNvSpPr>
            <a:spLocks noGrp="1"/>
          </p:cNvSpPr>
          <p:nvPr>
            <p:ph type="dt" sz="half" idx="10"/>
          </p:nvPr>
        </p:nvSpPr>
        <p:spPr>
          <a:xfrm>
            <a:off x="334433" y="6380163"/>
            <a:ext cx="2540000" cy="457200"/>
          </a:xfrm>
        </p:spPr>
        <p:txBody>
          <a:bodyPr/>
          <a:lstStyle>
            <a:lvl1pPr>
              <a:defRPr/>
            </a:lvl1pPr>
          </a:lstStyle>
          <a:p>
            <a:endParaRPr lang="en-US" altLang="he-IL"/>
          </a:p>
        </p:txBody>
      </p:sp>
      <p:sp>
        <p:nvSpPr>
          <p:cNvPr id="6" name="Slide Number Placeholder 5"/>
          <p:cNvSpPr>
            <a:spLocks noGrp="1"/>
          </p:cNvSpPr>
          <p:nvPr>
            <p:ph type="sldNum" sz="quarter" idx="11"/>
          </p:nvPr>
        </p:nvSpPr>
        <p:spPr>
          <a:xfrm>
            <a:off x="9050867" y="6380163"/>
            <a:ext cx="2540000" cy="457200"/>
          </a:xfrm>
        </p:spPr>
        <p:txBody>
          <a:bodyPr/>
          <a:lstStyle>
            <a:lvl1pPr>
              <a:defRPr/>
            </a:lvl1pPr>
          </a:lstStyle>
          <a:p>
            <a:fld id="{8E8EBA6D-DEDA-4609-938C-95DAD0395009}" type="slidenum">
              <a:rPr lang="he-IL" altLang="he-IL">
                <a:solidFill>
                  <a:srgbClr val="000000"/>
                </a:solidFill>
              </a:rPr>
              <a:pPr/>
              <a:t>‹#›</a:t>
            </a:fld>
            <a:endParaRPr lang="en-US" altLang="he-IL">
              <a:solidFill>
                <a:srgbClr val="000000"/>
              </a:solidFill>
            </a:endParaRPr>
          </a:p>
        </p:txBody>
      </p:sp>
      <p:sp>
        <p:nvSpPr>
          <p:cNvPr id="7" name="Footer Placeholder 6"/>
          <p:cNvSpPr>
            <a:spLocks noGrp="1"/>
          </p:cNvSpPr>
          <p:nvPr>
            <p:ph type="ftr" sz="quarter" idx="12"/>
          </p:nvPr>
        </p:nvSpPr>
        <p:spPr>
          <a:xfrm>
            <a:off x="2927352" y="6524626"/>
            <a:ext cx="6049433" cy="288925"/>
          </a:xfrm>
        </p:spPr>
        <p:txBody>
          <a:bodyPr/>
          <a:lstStyle>
            <a:lvl1pPr>
              <a:defRPr/>
            </a:lvl1pPr>
          </a:lstStyle>
          <a:p>
            <a:r>
              <a:rPr lang="en-US" altLang="he-IL" dirty="0">
                <a:solidFill>
                  <a:srgbClr val="000000"/>
                </a:solidFill>
              </a:rPr>
              <a:t>Machine Learning, Prof. Lior Rokach, Ben-Gurion University</a:t>
            </a:r>
          </a:p>
        </p:txBody>
      </p:sp>
    </p:spTree>
    <p:extLst>
      <p:ext uri="{BB962C8B-B14F-4D97-AF65-F5344CB8AC3E}">
        <p14:creationId xmlns:p14="http://schemas.microsoft.com/office/powerpoint/2010/main" val="67191650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304801" y="152400"/>
            <a:ext cx="11358033" cy="990600"/>
          </a:xfrm>
        </p:spPr>
        <p:txBody>
          <a:bodyPr/>
          <a:lstStyle/>
          <a:p>
            <a:r>
              <a:rPr lang="en-US"/>
              <a:t>Click to edit Master title style</a:t>
            </a:r>
            <a:endParaRPr lang="he-IL"/>
          </a:p>
        </p:txBody>
      </p:sp>
      <p:sp>
        <p:nvSpPr>
          <p:cNvPr id="3" name="Text Placeholder 2"/>
          <p:cNvSpPr>
            <a:spLocks noGrp="1"/>
          </p:cNvSpPr>
          <p:nvPr>
            <p:ph type="body" sz="half" idx="1"/>
          </p:nvPr>
        </p:nvSpPr>
        <p:spPr>
          <a:xfrm>
            <a:off x="406401" y="1219200"/>
            <a:ext cx="5490633" cy="4962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Content Placeholder 3"/>
          <p:cNvSpPr>
            <a:spLocks noGrp="1"/>
          </p:cNvSpPr>
          <p:nvPr>
            <p:ph sz="quarter" idx="2"/>
          </p:nvPr>
        </p:nvSpPr>
        <p:spPr>
          <a:xfrm>
            <a:off x="6100234" y="1219201"/>
            <a:ext cx="5490633" cy="24050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5" name="Content Placeholder 4"/>
          <p:cNvSpPr>
            <a:spLocks noGrp="1"/>
          </p:cNvSpPr>
          <p:nvPr>
            <p:ph sz="quarter" idx="3"/>
          </p:nvPr>
        </p:nvSpPr>
        <p:spPr>
          <a:xfrm>
            <a:off x="6100234" y="3776663"/>
            <a:ext cx="5490633" cy="24050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6" name="Date Placeholder 5"/>
          <p:cNvSpPr>
            <a:spLocks noGrp="1"/>
          </p:cNvSpPr>
          <p:nvPr>
            <p:ph type="dt" sz="half" idx="10"/>
          </p:nvPr>
        </p:nvSpPr>
        <p:spPr>
          <a:xfrm>
            <a:off x="334433" y="6380163"/>
            <a:ext cx="2540000" cy="457200"/>
          </a:xfrm>
        </p:spPr>
        <p:txBody>
          <a:bodyPr/>
          <a:lstStyle>
            <a:lvl1pPr>
              <a:defRPr/>
            </a:lvl1pPr>
          </a:lstStyle>
          <a:p>
            <a:endParaRPr lang="en-US" altLang="he-IL"/>
          </a:p>
        </p:txBody>
      </p:sp>
      <p:sp>
        <p:nvSpPr>
          <p:cNvPr id="7" name="Slide Number Placeholder 6"/>
          <p:cNvSpPr>
            <a:spLocks noGrp="1"/>
          </p:cNvSpPr>
          <p:nvPr>
            <p:ph type="sldNum" sz="quarter" idx="11"/>
          </p:nvPr>
        </p:nvSpPr>
        <p:spPr>
          <a:xfrm>
            <a:off x="9050867" y="6380163"/>
            <a:ext cx="2540000" cy="457200"/>
          </a:xfrm>
        </p:spPr>
        <p:txBody>
          <a:bodyPr/>
          <a:lstStyle>
            <a:lvl1pPr>
              <a:defRPr/>
            </a:lvl1pPr>
          </a:lstStyle>
          <a:p>
            <a:fld id="{50B40A33-B11C-4550-9323-825B019ECA14}" type="slidenum">
              <a:rPr lang="he-IL" altLang="he-IL">
                <a:solidFill>
                  <a:srgbClr val="000000"/>
                </a:solidFill>
              </a:rPr>
              <a:pPr/>
              <a:t>‹#›</a:t>
            </a:fld>
            <a:endParaRPr lang="en-US" altLang="he-IL">
              <a:solidFill>
                <a:srgbClr val="000000"/>
              </a:solidFill>
            </a:endParaRPr>
          </a:p>
        </p:txBody>
      </p:sp>
      <p:sp>
        <p:nvSpPr>
          <p:cNvPr id="8" name="Footer Placeholder 7"/>
          <p:cNvSpPr>
            <a:spLocks noGrp="1"/>
          </p:cNvSpPr>
          <p:nvPr>
            <p:ph type="ftr" sz="quarter" idx="12"/>
          </p:nvPr>
        </p:nvSpPr>
        <p:spPr>
          <a:xfrm>
            <a:off x="2927352" y="6524626"/>
            <a:ext cx="6049433" cy="288925"/>
          </a:xfrm>
        </p:spPr>
        <p:txBody>
          <a:bodyPr/>
          <a:lstStyle>
            <a:lvl1pPr>
              <a:defRPr/>
            </a:lvl1pPr>
          </a:lstStyle>
          <a:p>
            <a:r>
              <a:rPr lang="en-US" altLang="he-IL" dirty="0">
                <a:solidFill>
                  <a:srgbClr val="000000"/>
                </a:solidFill>
              </a:rPr>
              <a:t>Machine Learning, Prof. Lior Rokach, Ben-Gurion University</a:t>
            </a:r>
          </a:p>
        </p:txBody>
      </p:sp>
    </p:spTree>
    <p:extLst>
      <p:ext uri="{BB962C8B-B14F-4D97-AF65-F5344CB8AC3E}">
        <p14:creationId xmlns:p14="http://schemas.microsoft.com/office/powerpoint/2010/main" val="203362002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304801" y="152400"/>
            <a:ext cx="11358033" cy="990600"/>
          </a:xfrm>
        </p:spPr>
        <p:txBody>
          <a:bodyPr/>
          <a:lstStyle/>
          <a:p>
            <a:r>
              <a:rPr lang="en-US"/>
              <a:t>Click to edit Master title style</a:t>
            </a:r>
            <a:endParaRPr lang="he-IL"/>
          </a:p>
        </p:txBody>
      </p:sp>
      <p:sp>
        <p:nvSpPr>
          <p:cNvPr id="3" name="Content Placeholder 2"/>
          <p:cNvSpPr>
            <a:spLocks noGrp="1"/>
          </p:cNvSpPr>
          <p:nvPr>
            <p:ph sz="quarter" idx="1"/>
          </p:nvPr>
        </p:nvSpPr>
        <p:spPr>
          <a:xfrm>
            <a:off x="406401" y="1219201"/>
            <a:ext cx="5490633" cy="24050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Content Placeholder 3"/>
          <p:cNvSpPr>
            <a:spLocks noGrp="1"/>
          </p:cNvSpPr>
          <p:nvPr>
            <p:ph sz="quarter" idx="2"/>
          </p:nvPr>
        </p:nvSpPr>
        <p:spPr>
          <a:xfrm>
            <a:off x="6100234" y="1219201"/>
            <a:ext cx="5490633" cy="24050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5" name="Content Placeholder 4"/>
          <p:cNvSpPr>
            <a:spLocks noGrp="1"/>
          </p:cNvSpPr>
          <p:nvPr>
            <p:ph sz="quarter" idx="3"/>
          </p:nvPr>
        </p:nvSpPr>
        <p:spPr>
          <a:xfrm>
            <a:off x="406401" y="3776663"/>
            <a:ext cx="5490633" cy="24050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6" name="Content Placeholder 5"/>
          <p:cNvSpPr>
            <a:spLocks noGrp="1"/>
          </p:cNvSpPr>
          <p:nvPr>
            <p:ph sz="quarter" idx="4"/>
          </p:nvPr>
        </p:nvSpPr>
        <p:spPr>
          <a:xfrm>
            <a:off x="6100234" y="3776663"/>
            <a:ext cx="5490633" cy="24050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7" name="Date Placeholder 6"/>
          <p:cNvSpPr>
            <a:spLocks noGrp="1"/>
          </p:cNvSpPr>
          <p:nvPr>
            <p:ph type="dt" sz="half" idx="10"/>
          </p:nvPr>
        </p:nvSpPr>
        <p:spPr>
          <a:xfrm>
            <a:off x="334433" y="6380163"/>
            <a:ext cx="2540000" cy="457200"/>
          </a:xfrm>
        </p:spPr>
        <p:txBody>
          <a:bodyPr/>
          <a:lstStyle>
            <a:lvl1pPr>
              <a:defRPr/>
            </a:lvl1pPr>
          </a:lstStyle>
          <a:p>
            <a:endParaRPr lang="en-US" altLang="he-IL"/>
          </a:p>
        </p:txBody>
      </p:sp>
      <p:sp>
        <p:nvSpPr>
          <p:cNvPr id="8" name="Slide Number Placeholder 7"/>
          <p:cNvSpPr>
            <a:spLocks noGrp="1"/>
          </p:cNvSpPr>
          <p:nvPr>
            <p:ph type="sldNum" sz="quarter" idx="11"/>
          </p:nvPr>
        </p:nvSpPr>
        <p:spPr>
          <a:xfrm>
            <a:off x="9050867" y="6380163"/>
            <a:ext cx="2540000" cy="457200"/>
          </a:xfrm>
        </p:spPr>
        <p:txBody>
          <a:bodyPr/>
          <a:lstStyle>
            <a:lvl1pPr>
              <a:defRPr/>
            </a:lvl1pPr>
          </a:lstStyle>
          <a:p>
            <a:fld id="{82D2108B-6B01-40A7-B846-751E26AAB5DE}" type="slidenum">
              <a:rPr lang="he-IL" altLang="he-IL">
                <a:solidFill>
                  <a:srgbClr val="000000"/>
                </a:solidFill>
              </a:rPr>
              <a:pPr/>
              <a:t>‹#›</a:t>
            </a:fld>
            <a:endParaRPr lang="en-US" altLang="he-IL">
              <a:solidFill>
                <a:srgbClr val="000000"/>
              </a:solidFill>
            </a:endParaRPr>
          </a:p>
        </p:txBody>
      </p:sp>
      <p:sp>
        <p:nvSpPr>
          <p:cNvPr id="9" name="Footer Placeholder 8"/>
          <p:cNvSpPr>
            <a:spLocks noGrp="1"/>
          </p:cNvSpPr>
          <p:nvPr>
            <p:ph type="ftr" sz="quarter" idx="12"/>
          </p:nvPr>
        </p:nvSpPr>
        <p:spPr>
          <a:xfrm>
            <a:off x="2927352" y="6524626"/>
            <a:ext cx="6049433" cy="288925"/>
          </a:xfrm>
        </p:spPr>
        <p:txBody>
          <a:bodyPr/>
          <a:lstStyle>
            <a:lvl1pPr>
              <a:defRPr/>
            </a:lvl1pPr>
          </a:lstStyle>
          <a:p>
            <a:r>
              <a:rPr lang="en-US" altLang="he-IL" dirty="0">
                <a:solidFill>
                  <a:srgbClr val="000000"/>
                </a:solidFill>
              </a:rPr>
              <a:t>Machine Learning, Prof. Lior Rokach, Ben-Gurion University</a:t>
            </a:r>
          </a:p>
        </p:txBody>
      </p:sp>
    </p:spTree>
    <p:extLst>
      <p:ext uri="{BB962C8B-B14F-4D97-AF65-F5344CB8AC3E}">
        <p14:creationId xmlns:p14="http://schemas.microsoft.com/office/powerpoint/2010/main" val="3866724092"/>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304801" y="152400"/>
            <a:ext cx="11358033" cy="990600"/>
          </a:xfrm>
        </p:spPr>
        <p:txBody>
          <a:bodyPr/>
          <a:lstStyle/>
          <a:p>
            <a:r>
              <a:rPr lang="en-US"/>
              <a:t>Click to edit Master title style</a:t>
            </a:r>
            <a:endParaRPr lang="he-IL"/>
          </a:p>
        </p:txBody>
      </p:sp>
      <p:sp>
        <p:nvSpPr>
          <p:cNvPr id="3" name="Content Placeholder 2"/>
          <p:cNvSpPr>
            <a:spLocks noGrp="1"/>
          </p:cNvSpPr>
          <p:nvPr>
            <p:ph sz="half" idx="1"/>
          </p:nvPr>
        </p:nvSpPr>
        <p:spPr>
          <a:xfrm>
            <a:off x="406401" y="1219200"/>
            <a:ext cx="5490633" cy="4962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Content Placeholder 3"/>
          <p:cNvSpPr>
            <a:spLocks noGrp="1"/>
          </p:cNvSpPr>
          <p:nvPr>
            <p:ph sz="quarter" idx="2"/>
          </p:nvPr>
        </p:nvSpPr>
        <p:spPr>
          <a:xfrm>
            <a:off x="6100234" y="1219201"/>
            <a:ext cx="5490633" cy="24050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5" name="Content Placeholder 4"/>
          <p:cNvSpPr>
            <a:spLocks noGrp="1"/>
          </p:cNvSpPr>
          <p:nvPr>
            <p:ph sz="quarter" idx="3"/>
          </p:nvPr>
        </p:nvSpPr>
        <p:spPr>
          <a:xfrm>
            <a:off x="6100234" y="3776663"/>
            <a:ext cx="5490633" cy="24050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6" name="Date Placeholder 5"/>
          <p:cNvSpPr>
            <a:spLocks noGrp="1"/>
          </p:cNvSpPr>
          <p:nvPr>
            <p:ph type="dt" sz="half" idx="10"/>
          </p:nvPr>
        </p:nvSpPr>
        <p:spPr>
          <a:xfrm>
            <a:off x="334433" y="6380163"/>
            <a:ext cx="2540000" cy="457200"/>
          </a:xfrm>
        </p:spPr>
        <p:txBody>
          <a:bodyPr/>
          <a:lstStyle>
            <a:lvl1pPr>
              <a:defRPr/>
            </a:lvl1pPr>
          </a:lstStyle>
          <a:p>
            <a:endParaRPr lang="en-US" altLang="he-IL"/>
          </a:p>
        </p:txBody>
      </p:sp>
      <p:sp>
        <p:nvSpPr>
          <p:cNvPr id="7" name="Slide Number Placeholder 6"/>
          <p:cNvSpPr>
            <a:spLocks noGrp="1"/>
          </p:cNvSpPr>
          <p:nvPr>
            <p:ph type="sldNum" sz="quarter" idx="11"/>
          </p:nvPr>
        </p:nvSpPr>
        <p:spPr>
          <a:xfrm>
            <a:off x="9050867" y="6380163"/>
            <a:ext cx="2540000" cy="457200"/>
          </a:xfrm>
        </p:spPr>
        <p:txBody>
          <a:bodyPr/>
          <a:lstStyle>
            <a:lvl1pPr>
              <a:defRPr/>
            </a:lvl1pPr>
          </a:lstStyle>
          <a:p>
            <a:fld id="{6D812C28-B220-4D6B-A76B-5E118E57215F}" type="slidenum">
              <a:rPr lang="he-IL" altLang="he-IL">
                <a:solidFill>
                  <a:srgbClr val="000000"/>
                </a:solidFill>
              </a:rPr>
              <a:pPr/>
              <a:t>‹#›</a:t>
            </a:fld>
            <a:endParaRPr lang="en-US" altLang="he-IL">
              <a:solidFill>
                <a:srgbClr val="000000"/>
              </a:solidFill>
            </a:endParaRPr>
          </a:p>
        </p:txBody>
      </p:sp>
      <p:sp>
        <p:nvSpPr>
          <p:cNvPr id="8" name="Footer Placeholder 7"/>
          <p:cNvSpPr>
            <a:spLocks noGrp="1"/>
          </p:cNvSpPr>
          <p:nvPr>
            <p:ph type="ftr" sz="quarter" idx="12"/>
          </p:nvPr>
        </p:nvSpPr>
        <p:spPr>
          <a:xfrm>
            <a:off x="2927352" y="6524626"/>
            <a:ext cx="6049433" cy="288925"/>
          </a:xfrm>
        </p:spPr>
        <p:txBody>
          <a:bodyPr/>
          <a:lstStyle>
            <a:lvl1pPr>
              <a:defRPr/>
            </a:lvl1pPr>
          </a:lstStyle>
          <a:p>
            <a:r>
              <a:rPr lang="en-US" altLang="he-IL" dirty="0">
                <a:solidFill>
                  <a:srgbClr val="000000"/>
                </a:solidFill>
              </a:rPr>
              <a:t>Machine Learning, Prof. Lior Rokach, Ben-Gurion University</a:t>
            </a:r>
          </a:p>
        </p:txBody>
      </p:sp>
    </p:spTree>
    <p:extLst>
      <p:ext uri="{BB962C8B-B14F-4D97-AF65-F5344CB8AC3E}">
        <p14:creationId xmlns:p14="http://schemas.microsoft.com/office/powerpoint/2010/main" val="13384526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94D3F1C-503D-4C63-87C3-F73656BA02FB}" type="datetimeFigureOut">
              <a:rPr lang="he-IL" smtClean="0"/>
              <a:t>כ"ו/טבת/תשע"ח</a:t>
            </a:fld>
            <a:endParaRPr lang="he-IL"/>
          </a:p>
        </p:txBody>
      </p:sp>
      <p:sp>
        <p:nvSpPr>
          <p:cNvPr id="4" name="Footer Placeholder 3"/>
          <p:cNvSpPr>
            <a:spLocks noGrp="1"/>
          </p:cNvSpPr>
          <p:nvPr>
            <p:ph type="ftr" sz="quarter" idx="11"/>
          </p:nvPr>
        </p:nvSpPr>
        <p:spPr/>
        <p:txBody>
          <a:bodyPr/>
          <a:lstStyle/>
          <a:p>
            <a:endParaRPr lang="he-IL"/>
          </a:p>
        </p:txBody>
      </p:sp>
      <p:sp>
        <p:nvSpPr>
          <p:cNvPr id="5" name="Slide Number Placeholder 4"/>
          <p:cNvSpPr>
            <a:spLocks noGrp="1"/>
          </p:cNvSpPr>
          <p:nvPr>
            <p:ph type="sldNum" sz="quarter" idx="12"/>
          </p:nvPr>
        </p:nvSpPr>
        <p:spPr/>
        <p:txBody>
          <a:bodyPr/>
          <a:lstStyle/>
          <a:p>
            <a:fld id="{F562D41D-0704-49A4-87E1-CCE221CFFA0A}" type="slidenum">
              <a:rPr lang="he-IL" smtClean="0"/>
              <a:t>‹#›</a:t>
            </a:fld>
            <a:endParaRPr lang="he-IL"/>
          </a:p>
        </p:txBody>
      </p:sp>
    </p:spTree>
    <p:extLst>
      <p:ext uri="{BB962C8B-B14F-4D97-AF65-F5344CB8AC3E}">
        <p14:creationId xmlns:p14="http://schemas.microsoft.com/office/powerpoint/2010/main" val="42047167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E94D3F1C-503D-4C63-87C3-F73656BA02FB}" type="datetimeFigureOut">
              <a:rPr lang="he-IL" smtClean="0"/>
              <a:t>כ"ו/טבת/תשע"ח</a:t>
            </a:fld>
            <a:endParaRPr lang="he-IL"/>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he-IL"/>
          </a:p>
        </p:txBody>
      </p:sp>
      <p:sp>
        <p:nvSpPr>
          <p:cNvPr id="9" name="Slide Number Placeholder 8"/>
          <p:cNvSpPr>
            <a:spLocks noGrp="1"/>
          </p:cNvSpPr>
          <p:nvPr>
            <p:ph type="sldNum" sz="quarter" idx="12"/>
          </p:nvPr>
        </p:nvSpPr>
        <p:spPr/>
        <p:txBody>
          <a:bodyPr/>
          <a:lstStyle/>
          <a:p>
            <a:fld id="{F562D41D-0704-49A4-87E1-CCE221CFFA0A}" type="slidenum">
              <a:rPr lang="he-IL" smtClean="0"/>
              <a:t>‹#›</a:t>
            </a:fld>
            <a:endParaRPr lang="he-IL"/>
          </a:p>
        </p:txBody>
      </p:sp>
    </p:spTree>
    <p:extLst>
      <p:ext uri="{BB962C8B-B14F-4D97-AF65-F5344CB8AC3E}">
        <p14:creationId xmlns:p14="http://schemas.microsoft.com/office/powerpoint/2010/main" val="12889040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E94D3F1C-503D-4C63-87C3-F73656BA02FB}" type="datetimeFigureOut">
              <a:rPr lang="he-IL" smtClean="0"/>
              <a:t>כ"ו/טבת/תשע"ח</a:t>
            </a:fld>
            <a:endParaRPr lang="he-IL"/>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he-IL"/>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F562D41D-0704-49A4-87E1-CCE221CFFA0A}" type="slidenum">
              <a:rPr lang="he-IL" smtClean="0"/>
              <a:t>‹#›</a:t>
            </a:fld>
            <a:endParaRPr lang="he-IL"/>
          </a:p>
        </p:txBody>
      </p:sp>
    </p:spTree>
    <p:extLst>
      <p:ext uri="{BB962C8B-B14F-4D97-AF65-F5344CB8AC3E}">
        <p14:creationId xmlns:p14="http://schemas.microsoft.com/office/powerpoint/2010/main" val="21221663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94D3F1C-503D-4C63-87C3-F73656BA02FB}" type="datetimeFigureOut">
              <a:rPr lang="he-IL" smtClean="0"/>
              <a:t>כ"ו/טבת/תשע"ח</a:t>
            </a:fld>
            <a:endParaRPr lang="he-IL"/>
          </a:p>
        </p:txBody>
      </p:sp>
      <p:sp>
        <p:nvSpPr>
          <p:cNvPr id="6" name="Footer Placeholder 5"/>
          <p:cNvSpPr>
            <a:spLocks noGrp="1"/>
          </p:cNvSpPr>
          <p:nvPr>
            <p:ph type="ftr" sz="quarter" idx="11"/>
          </p:nvPr>
        </p:nvSpPr>
        <p:spPr/>
        <p:txBody>
          <a:bodyPr/>
          <a:lstStyle/>
          <a:p>
            <a:endParaRPr lang="he-IL"/>
          </a:p>
        </p:txBody>
      </p:sp>
      <p:sp>
        <p:nvSpPr>
          <p:cNvPr id="7" name="Slide Number Placeholder 6"/>
          <p:cNvSpPr>
            <a:spLocks noGrp="1"/>
          </p:cNvSpPr>
          <p:nvPr>
            <p:ph type="sldNum" sz="quarter" idx="12"/>
          </p:nvPr>
        </p:nvSpPr>
        <p:spPr/>
        <p:txBody>
          <a:bodyPr/>
          <a:lstStyle/>
          <a:p>
            <a:fld id="{F562D41D-0704-49A4-87E1-CCE221CFFA0A}" type="slidenum">
              <a:rPr lang="he-IL" smtClean="0"/>
              <a:t>‹#›</a:t>
            </a:fld>
            <a:endParaRPr lang="he-IL"/>
          </a:p>
        </p:txBody>
      </p:sp>
    </p:spTree>
    <p:extLst>
      <p:ext uri="{BB962C8B-B14F-4D97-AF65-F5344CB8AC3E}">
        <p14:creationId xmlns:p14="http://schemas.microsoft.com/office/powerpoint/2010/main" val="2892153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6" Type="http://schemas.openxmlformats.org/officeDocument/2006/relationships/theme" Target="../theme/theme2.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slideLayout" Target="../slideLayouts/slideLayout39.xml"/><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2" Type="http://schemas.openxmlformats.org/officeDocument/2006/relationships/slideLayout" Target="../slideLayouts/slideLayout28.xml"/><Relationship Id="rId16" Type="http://schemas.openxmlformats.org/officeDocument/2006/relationships/theme" Target="../theme/theme3.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5" Type="http://schemas.openxmlformats.org/officeDocument/2006/relationships/slideLayout" Target="../slideLayouts/slideLayout41.xml"/><Relationship Id="rId10" Type="http://schemas.openxmlformats.org/officeDocument/2006/relationships/slideLayout" Target="../slideLayouts/slideLayout36.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slideLayout" Target="../slideLayouts/slideLayout40.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9.xml"/><Relationship Id="rId13" Type="http://schemas.openxmlformats.org/officeDocument/2006/relationships/slideLayout" Target="../slideLayouts/slideLayout54.xml"/><Relationship Id="rId3" Type="http://schemas.openxmlformats.org/officeDocument/2006/relationships/slideLayout" Target="../slideLayouts/slideLayout44.xml"/><Relationship Id="rId7" Type="http://schemas.openxmlformats.org/officeDocument/2006/relationships/slideLayout" Target="../slideLayouts/slideLayout48.xml"/><Relationship Id="rId12" Type="http://schemas.openxmlformats.org/officeDocument/2006/relationships/slideLayout" Target="../slideLayouts/slideLayout53.xml"/><Relationship Id="rId2" Type="http://schemas.openxmlformats.org/officeDocument/2006/relationships/slideLayout" Target="../slideLayouts/slideLayout43.xml"/><Relationship Id="rId16" Type="http://schemas.openxmlformats.org/officeDocument/2006/relationships/theme" Target="../theme/theme4.xml"/><Relationship Id="rId1" Type="http://schemas.openxmlformats.org/officeDocument/2006/relationships/slideLayout" Target="../slideLayouts/slideLayout42.xml"/><Relationship Id="rId6" Type="http://schemas.openxmlformats.org/officeDocument/2006/relationships/slideLayout" Target="../slideLayouts/slideLayout47.xml"/><Relationship Id="rId11" Type="http://schemas.openxmlformats.org/officeDocument/2006/relationships/slideLayout" Target="../slideLayouts/slideLayout52.xml"/><Relationship Id="rId5" Type="http://schemas.openxmlformats.org/officeDocument/2006/relationships/slideLayout" Target="../slideLayouts/slideLayout46.xml"/><Relationship Id="rId15" Type="http://schemas.openxmlformats.org/officeDocument/2006/relationships/slideLayout" Target="../slideLayouts/slideLayout56.xml"/><Relationship Id="rId10" Type="http://schemas.openxmlformats.org/officeDocument/2006/relationships/slideLayout" Target="../slideLayouts/slideLayout51.xml"/><Relationship Id="rId4" Type="http://schemas.openxmlformats.org/officeDocument/2006/relationships/slideLayout" Target="../slideLayouts/slideLayout45.xml"/><Relationship Id="rId9" Type="http://schemas.openxmlformats.org/officeDocument/2006/relationships/slideLayout" Target="../slideLayouts/slideLayout50.xml"/><Relationship Id="rId14" Type="http://schemas.openxmlformats.org/officeDocument/2006/relationships/slideLayout" Target="../slideLayouts/slideLayout5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E94D3F1C-503D-4C63-87C3-F73656BA02FB}" type="datetimeFigureOut">
              <a:rPr lang="he-IL" smtClean="0"/>
              <a:t>כ"ו/טבת/תשע"ח</a:t>
            </a:fld>
            <a:endParaRPr lang="he-IL"/>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he-IL"/>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F562D41D-0704-49A4-87E1-CCE221CFFA0A}" type="slidenum">
              <a:rPr lang="he-IL" smtClean="0"/>
              <a:t>‹#›</a:t>
            </a:fld>
            <a:endParaRPr lang="he-IL"/>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8056423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1"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r" defTabSz="914400" rtl="1"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r" defTabSz="914400" rtl="1"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r" defTabSz="914400" rtl="1"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r" defTabSz="914400" rtl="1"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r" defTabSz="914400" rtl="1"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r" defTabSz="914400" rtl="1"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r" defTabSz="914400" rtl="1"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r" defTabSz="914400" rtl="1"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r" defTabSz="914400" rtl="1"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bwMode="invGray">
      <p:bgPr>
        <a:solidFill>
          <a:schemeClr val="accent1"/>
        </a:solidFill>
        <a:effectLst/>
      </p:bgPr>
    </p:bg>
    <p:spTree>
      <p:nvGrpSpPr>
        <p:cNvPr id="1" name=""/>
        <p:cNvGrpSpPr/>
        <p:nvPr/>
      </p:nvGrpSpPr>
      <p:grpSpPr>
        <a:xfrm>
          <a:off x="0" y="0"/>
          <a:ext cx="0" cy="0"/>
          <a:chOff x="0" y="0"/>
          <a:chExt cx="0" cy="0"/>
        </a:xfrm>
      </p:grpSpPr>
      <p:sp>
        <p:nvSpPr>
          <p:cNvPr id="41987" name="Freeform 3"/>
          <p:cNvSpPr>
            <a:spLocks/>
          </p:cNvSpPr>
          <p:nvPr/>
        </p:nvSpPr>
        <p:spPr bwMode="white">
          <a:xfrm>
            <a:off x="-12700" y="4489450"/>
            <a:ext cx="7672917" cy="2368550"/>
          </a:xfrm>
          <a:custGeom>
            <a:avLst/>
            <a:gdLst>
              <a:gd name="T0" fmla="*/ 0 w 3625"/>
              <a:gd name="T1" fmla="*/ 1491 h 1492"/>
              <a:gd name="T2" fmla="*/ 0 w 3625"/>
              <a:gd name="T3" fmla="*/ 0 h 1492"/>
              <a:gd name="T4" fmla="*/ 171 w 3625"/>
              <a:gd name="T5" fmla="*/ 3 h 1492"/>
              <a:gd name="T6" fmla="*/ 355 w 3625"/>
              <a:gd name="T7" fmla="*/ 9 h 1492"/>
              <a:gd name="T8" fmla="*/ 499 w 3625"/>
              <a:gd name="T9" fmla="*/ 21 h 1492"/>
              <a:gd name="T10" fmla="*/ 650 w 3625"/>
              <a:gd name="T11" fmla="*/ 36 h 1492"/>
              <a:gd name="T12" fmla="*/ 809 w 3625"/>
              <a:gd name="T13" fmla="*/ 54 h 1492"/>
              <a:gd name="T14" fmla="*/ 957 w 3625"/>
              <a:gd name="T15" fmla="*/ 78 h 1492"/>
              <a:gd name="T16" fmla="*/ 1119 w 3625"/>
              <a:gd name="T17" fmla="*/ 105 h 1492"/>
              <a:gd name="T18" fmla="*/ 1261 w 3625"/>
              <a:gd name="T19" fmla="*/ 133 h 1492"/>
              <a:gd name="T20" fmla="*/ 1441 w 3625"/>
              <a:gd name="T21" fmla="*/ 175 h 1492"/>
              <a:gd name="T22" fmla="*/ 1598 w 3625"/>
              <a:gd name="T23" fmla="*/ 217 h 1492"/>
              <a:gd name="T24" fmla="*/ 1763 w 3625"/>
              <a:gd name="T25" fmla="*/ 269 h 1492"/>
              <a:gd name="T26" fmla="*/ 1887 w 3625"/>
              <a:gd name="T27" fmla="*/ 308 h 1492"/>
              <a:gd name="T28" fmla="*/ 2085 w 3625"/>
              <a:gd name="T29" fmla="*/ 384 h 1492"/>
              <a:gd name="T30" fmla="*/ 2230 w 3625"/>
              <a:gd name="T31" fmla="*/ 444 h 1492"/>
              <a:gd name="T32" fmla="*/ 2456 w 3625"/>
              <a:gd name="T33" fmla="*/ 547 h 1492"/>
              <a:gd name="T34" fmla="*/ 2666 w 3625"/>
              <a:gd name="T35" fmla="*/ 662 h 1492"/>
              <a:gd name="T36" fmla="*/ 2859 w 3625"/>
              <a:gd name="T37" fmla="*/ 786 h 1492"/>
              <a:gd name="T38" fmla="*/ 3046 w 3625"/>
              <a:gd name="T39" fmla="*/ 920 h 1492"/>
              <a:gd name="T40" fmla="*/ 3193 w 3625"/>
              <a:gd name="T41" fmla="*/ 1038 h 1492"/>
              <a:gd name="T42" fmla="*/ 3332 w 3625"/>
              <a:gd name="T43" fmla="*/ 1168 h 1492"/>
              <a:gd name="T44" fmla="*/ 3440 w 3625"/>
              <a:gd name="T45" fmla="*/ 1280 h 1492"/>
              <a:gd name="T46" fmla="*/ 3524 w 3625"/>
              <a:gd name="T47" fmla="*/ 1380 h 1492"/>
              <a:gd name="T48" fmla="*/ 3624 w 3625"/>
              <a:gd name="T49" fmla="*/ 1491 h 1492"/>
              <a:gd name="T50" fmla="*/ 3608 w 3625"/>
              <a:gd name="T51" fmla="*/ 1491 h 1492"/>
              <a:gd name="T52" fmla="*/ 0 w 3625"/>
              <a:gd name="T53" fmla="*/ 1491 h 14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625" h="1492">
                <a:moveTo>
                  <a:pt x="0" y="1491"/>
                </a:moveTo>
                <a:lnTo>
                  <a:pt x="0" y="0"/>
                </a:lnTo>
                <a:lnTo>
                  <a:pt x="171" y="3"/>
                </a:lnTo>
                <a:lnTo>
                  <a:pt x="355" y="9"/>
                </a:lnTo>
                <a:lnTo>
                  <a:pt x="499" y="21"/>
                </a:lnTo>
                <a:lnTo>
                  <a:pt x="650" y="36"/>
                </a:lnTo>
                <a:lnTo>
                  <a:pt x="809" y="54"/>
                </a:lnTo>
                <a:lnTo>
                  <a:pt x="957" y="78"/>
                </a:lnTo>
                <a:lnTo>
                  <a:pt x="1119" y="105"/>
                </a:lnTo>
                <a:lnTo>
                  <a:pt x="1261" y="133"/>
                </a:lnTo>
                <a:lnTo>
                  <a:pt x="1441" y="175"/>
                </a:lnTo>
                <a:lnTo>
                  <a:pt x="1598" y="217"/>
                </a:lnTo>
                <a:lnTo>
                  <a:pt x="1763" y="269"/>
                </a:lnTo>
                <a:lnTo>
                  <a:pt x="1887" y="308"/>
                </a:lnTo>
                <a:lnTo>
                  <a:pt x="2085" y="384"/>
                </a:lnTo>
                <a:lnTo>
                  <a:pt x="2230" y="444"/>
                </a:lnTo>
                <a:lnTo>
                  <a:pt x="2456" y="547"/>
                </a:lnTo>
                <a:lnTo>
                  <a:pt x="2666" y="662"/>
                </a:lnTo>
                <a:lnTo>
                  <a:pt x="2859" y="786"/>
                </a:lnTo>
                <a:lnTo>
                  <a:pt x="3046" y="920"/>
                </a:lnTo>
                <a:lnTo>
                  <a:pt x="3193" y="1038"/>
                </a:lnTo>
                <a:lnTo>
                  <a:pt x="3332" y="1168"/>
                </a:lnTo>
                <a:lnTo>
                  <a:pt x="3440" y="1280"/>
                </a:lnTo>
                <a:lnTo>
                  <a:pt x="3524" y="1380"/>
                </a:lnTo>
                <a:lnTo>
                  <a:pt x="3624" y="1491"/>
                </a:lnTo>
                <a:lnTo>
                  <a:pt x="3608" y="1491"/>
                </a:lnTo>
                <a:lnTo>
                  <a:pt x="0" y="1491"/>
                </a:lnTo>
              </a:path>
            </a:pathLst>
          </a:custGeom>
          <a:solidFill>
            <a:srgbClr val="FFFCE8"/>
          </a:solidFill>
          <a:ln>
            <a:noFill/>
          </a:ln>
          <a:effectLst/>
          <a:extLst>
            <a:ext uri="{91240B29-F687-4F45-9708-019B960494DF}">
              <a14:hiddenLine xmlns:a14="http://schemas.microsoft.com/office/drawing/2010/main" w="9525" cap="flat" cmpd="sng">
                <a:solidFill>
                  <a:schemeClr val="tx1"/>
                </a:solidFill>
                <a:prstDash val="solid"/>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rtl="0" eaLnBrk="0" fontAlgn="base" hangingPunct="0">
              <a:spcBef>
                <a:spcPct val="0"/>
              </a:spcBef>
              <a:spcAft>
                <a:spcPct val="0"/>
              </a:spcAft>
            </a:pPr>
            <a:endParaRPr lang="he-IL" sz="2400">
              <a:solidFill>
                <a:srgbClr val="000000"/>
              </a:solidFill>
            </a:endParaRPr>
          </a:p>
        </p:txBody>
      </p:sp>
      <p:sp>
        <p:nvSpPr>
          <p:cNvPr id="41988" name="Freeform 4"/>
          <p:cNvSpPr>
            <a:spLocks/>
          </p:cNvSpPr>
          <p:nvPr/>
        </p:nvSpPr>
        <p:spPr bwMode="white">
          <a:xfrm>
            <a:off x="1" y="3817939"/>
            <a:ext cx="10886017" cy="3019425"/>
          </a:xfrm>
          <a:custGeom>
            <a:avLst/>
            <a:gdLst>
              <a:gd name="T0" fmla="*/ 2718 w 5143"/>
              <a:gd name="T1" fmla="*/ 405 h 1902"/>
              <a:gd name="T2" fmla="*/ 2466 w 5143"/>
              <a:gd name="T3" fmla="*/ 333 h 1902"/>
              <a:gd name="T4" fmla="*/ 2202 w 5143"/>
              <a:gd name="T5" fmla="*/ 261 h 1902"/>
              <a:gd name="T6" fmla="*/ 1929 w 5143"/>
              <a:gd name="T7" fmla="*/ 198 h 1902"/>
              <a:gd name="T8" fmla="*/ 1695 w 5143"/>
              <a:gd name="T9" fmla="*/ 153 h 1902"/>
              <a:gd name="T10" fmla="*/ 1434 w 5143"/>
              <a:gd name="T11" fmla="*/ 111 h 1902"/>
              <a:gd name="T12" fmla="*/ 1188 w 5143"/>
              <a:gd name="T13" fmla="*/ 75 h 1902"/>
              <a:gd name="T14" fmla="*/ 957 w 5143"/>
              <a:gd name="T15" fmla="*/ 48 h 1902"/>
              <a:gd name="T16" fmla="*/ 747 w 5143"/>
              <a:gd name="T17" fmla="*/ 30 h 1902"/>
              <a:gd name="T18" fmla="*/ 501 w 5143"/>
              <a:gd name="T19" fmla="*/ 15 h 1902"/>
              <a:gd name="T20" fmla="*/ 246 w 5143"/>
              <a:gd name="T21" fmla="*/ 3 h 1902"/>
              <a:gd name="T22" fmla="*/ 0 w 5143"/>
              <a:gd name="T23" fmla="*/ 0 h 1902"/>
              <a:gd name="T24" fmla="*/ 0 w 5143"/>
              <a:gd name="T25" fmla="*/ 275 h 1902"/>
              <a:gd name="T26" fmla="*/ 0 w 5143"/>
              <a:gd name="T27" fmla="*/ 345 h 1902"/>
              <a:gd name="T28" fmla="*/ 0 w 5143"/>
              <a:gd name="T29" fmla="*/ 275 h 1902"/>
              <a:gd name="T30" fmla="*/ 0 w 5143"/>
              <a:gd name="T31" fmla="*/ 342 h 1902"/>
              <a:gd name="T32" fmla="*/ 339 w 5143"/>
              <a:gd name="T33" fmla="*/ 351 h 1902"/>
              <a:gd name="T34" fmla="*/ 606 w 5143"/>
              <a:gd name="T35" fmla="*/ 372 h 1902"/>
              <a:gd name="T36" fmla="*/ 852 w 5143"/>
              <a:gd name="T37" fmla="*/ 399 h 1902"/>
              <a:gd name="T38" fmla="*/ 1068 w 5143"/>
              <a:gd name="T39" fmla="*/ 435 h 1902"/>
              <a:gd name="T40" fmla="*/ 1275 w 5143"/>
              <a:gd name="T41" fmla="*/ 474 h 1902"/>
              <a:gd name="T42" fmla="*/ 1545 w 5143"/>
              <a:gd name="T43" fmla="*/ 540 h 1902"/>
              <a:gd name="T44" fmla="*/ 1761 w 5143"/>
              <a:gd name="T45" fmla="*/ 603 h 1902"/>
              <a:gd name="T46" fmla="*/ 1971 w 5143"/>
              <a:gd name="T47" fmla="*/ 678 h 1902"/>
              <a:gd name="T48" fmla="*/ 2166 w 5143"/>
              <a:gd name="T49" fmla="*/ 747 h 1902"/>
              <a:gd name="T50" fmla="*/ 2397 w 5143"/>
              <a:gd name="T51" fmla="*/ 852 h 1902"/>
              <a:gd name="T52" fmla="*/ 2613 w 5143"/>
              <a:gd name="T53" fmla="*/ 960 h 1902"/>
              <a:gd name="T54" fmla="*/ 2832 w 5143"/>
              <a:gd name="T55" fmla="*/ 1095 h 1902"/>
              <a:gd name="T56" fmla="*/ 3012 w 5143"/>
              <a:gd name="T57" fmla="*/ 1212 h 1902"/>
              <a:gd name="T58" fmla="*/ 3186 w 5143"/>
              <a:gd name="T59" fmla="*/ 1347 h 1902"/>
              <a:gd name="T60" fmla="*/ 3351 w 5143"/>
              <a:gd name="T61" fmla="*/ 1497 h 1902"/>
              <a:gd name="T62" fmla="*/ 3480 w 5143"/>
              <a:gd name="T63" fmla="*/ 1629 h 1902"/>
              <a:gd name="T64" fmla="*/ 3612 w 5143"/>
              <a:gd name="T65" fmla="*/ 1785 h 1902"/>
              <a:gd name="T66" fmla="*/ 3699 w 5143"/>
              <a:gd name="T67" fmla="*/ 1901 h 1902"/>
              <a:gd name="T68" fmla="*/ 5142 w 5143"/>
              <a:gd name="T69" fmla="*/ 1901 h 1902"/>
              <a:gd name="T70" fmla="*/ 5076 w 5143"/>
              <a:gd name="T71" fmla="*/ 1827 h 1902"/>
              <a:gd name="T72" fmla="*/ 4968 w 5143"/>
              <a:gd name="T73" fmla="*/ 1707 h 1902"/>
              <a:gd name="T74" fmla="*/ 4797 w 5143"/>
              <a:gd name="T75" fmla="*/ 1539 h 1902"/>
              <a:gd name="T76" fmla="*/ 4617 w 5143"/>
              <a:gd name="T77" fmla="*/ 1383 h 1902"/>
              <a:gd name="T78" fmla="*/ 4410 w 5143"/>
              <a:gd name="T79" fmla="*/ 1221 h 1902"/>
              <a:gd name="T80" fmla="*/ 4185 w 5143"/>
              <a:gd name="T81" fmla="*/ 1071 h 1902"/>
              <a:gd name="T82" fmla="*/ 3960 w 5143"/>
              <a:gd name="T83" fmla="*/ 939 h 1902"/>
              <a:gd name="T84" fmla="*/ 3708 w 5143"/>
              <a:gd name="T85" fmla="*/ 801 h 1902"/>
              <a:gd name="T86" fmla="*/ 3492 w 5143"/>
              <a:gd name="T87" fmla="*/ 702 h 1902"/>
              <a:gd name="T88" fmla="*/ 3231 w 5143"/>
              <a:gd name="T89" fmla="*/ 588 h 1902"/>
              <a:gd name="T90" fmla="*/ 2964 w 5143"/>
              <a:gd name="T91" fmla="*/ 489 h 1902"/>
              <a:gd name="T92" fmla="*/ 2718 w 5143"/>
              <a:gd name="T93" fmla="*/ 405 h 19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143" h="1902">
                <a:moveTo>
                  <a:pt x="2718" y="405"/>
                </a:moveTo>
                <a:lnTo>
                  <a:pt x="2466" y="333"/>
                </a:lnTo>
                <a:lnTo>
                  <a:pt x="2202" y="261"/>
                </a:lnTo>
                <a:lnTo>
                  <a:pt x="1929" y="198"/>
                </a:lnTo>
                <a:lnTo>
                  <a:pt x="1695" y="153"/>
                </a:lnTo>
                <a:lnTo>
                  <a:pt x="1434" y="111"/>
                </a:lnTo>
                <a:lnTo>
                  <a:pt x="1188" y="75"/>
                </a:lnTo>
                <a:lnTo>
                  <a:pt x="957" y="48"/>
                </a:lnTo>
                <a:lnTo>
                  <a:pt x="747" y="30"/>
                </a:lnTo>
                <a:lnTo>
                  <a:pt x="501" y="15"/>
                </a:lnTo>
                <a:lnTo>
                  <a:pt x="246" y="3"/>
                </a:lnTo>
                <a:lnTo>
                  <a:pt x="0" y="0"/>
                </a:lnTo>
                <a:lnTo>
                  <a:pt x="0" y="275"/>
                </a:lnTo>
                <a:lnTo>
                  <a:pt x="0" y="345"/>
                </a:lnTo>
                <a:lnTo>
                  <a:pt x="0" y="275"/>
                </a:lnTo>
                <a:lnTo>
                  <a:pt x="0" y="342"/>
                </a:lnTo>
                <a:lnTo>
                  <a:pt x="339" y="351"/>
                </a:lnTo>
                <a:lnTo>
                  <a:pt x="606" y="372"/>
                </a:lnTo>
                <a:lnTo>
                  <a:pt x="852" y="399"/>
                </a:lnTo>
                <a:lnTo>
                  <a:pt x="1068" y="435"/>
                </a:lnTo>
                <a:lnTo>
                  <a:pt x="1275" y="474"/>
                </a:lnTo>
                <a:lnTo>
                  <a:pt x="1545" y="540"/>
                </a:lnTo>
                <a:lnTo>
                  <a:pt x="1761" y="603"/>
                </a:lnTo>
                <a:lnTo>
                  <a:pt x="1971" y="678"/>
                </a:lnTo>
                <a:lnTo>
                  <a:pt x="2166" y="747"/>
                </a:lnTo>
                <a:lnTo>
                  <a:pt x="2397" y="852"/>
                </a:lnTo>
                <a:lnTo>
                  <a:pt x="2613" y="960"/>
                </a:lnTo>
                <a:lnTo>
                  <a:pt x="2832" y="1095"/>
                </a:lnTo>
                <a:lnTo>
                  <a:pt x="3012" y="1212"/>
                </a:lnTo>
                <a:lnTo>
                  <a:pt x="3186" y="1347"/>
                </a:lnTo>
                <a:lnTo>
                  <a:pt x="3351" y="1497"/>
                </a:lnTo>
                <a:lnTo>
                  <a:pt x="3480" y="1629"/>
                </a:lnTo>
                <a:lnTo>
                  <a:pt x="3612" y="1785"/>
                </a:lnTo>
                <a:lnTo>
                  <a:pt x="3699" y="1901"/>
                </a:lnTo>
                <a:lnTo>
                  <a:pt x="5142" y="1901"/>
                </a:lnTo>
                <a:lnTo>
                  <a:pt x="5076" y="1827"/>
                </a:lnTo>
                <a:lnTo>
                  <a:pt x="4968" y="1707"/>
                </a:lnTo>
                <a:lnTo>
                  <a:pt x="4797" y="1539"/>
                </a:lnTo>
                <a:lnTo>
                  <a:pt x="4617" y="1383"/>
                </a:lnTo>
                <a:lnTo>
                  <a:pt x="4410" y="1221"/>
                </a:lnTo>
                <a:lnTo>
                  <a:pt x="4185" y="1071"/>
                </a:lnTo>
                <a:lnTo>
                  <a:pt x="3960" y="939"/>
                </a:lnTo>
                <a:lnTo>
                  <a:pt x="3708" y="801"/>
                </a:lnTo>
                <a:lnTo>
                  <a:pt x="3492" y="702"/>
                </a:lnTo>
                <a:lnTo>
                  <a:pt x="3231" y="588"/>
                </a:lnTo>
                <a:lnTo>
                  <a:pt x="2964" y="489"/>
                </a:lnTo>
                <a:lnTo>
                  <a:pt x="2718" y="405"/>
                </a:lnTo>
              </a:path>
            </a:pathLst>
          </a:custGeom>
          <a:solidFill>
            <a:srgbClr val="FEFBDA"/>
          </a:solidFill>
          <a:ln>
            <a:noFill/>
          </a:ln>
          <a:effectLst/>
          <a:extLst>
            <a:ext uri="{91240B29-F687-4F45-9708-019B960494DF}">
              <a14:hiddenLine xmlns:a14="http://schemas.microsoft.com/office/drawing/2010/main" w="9525" cap="flat" cmpd="sng">
                <a:solidFill>
                  <a:schemeClr val="tx1"/>
                </a:solidFill>
                <a:prstDash val="solid"/>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ctr" rtl="0" eaLnBrk="0" fontAlgn="base" hangingPunct="0">
              <a:spcBef>
                <a:spcPct val="0"/>
              </a:spcBef>
              <a:spcAft>
                <a:spcPct val="0"/>
              </a:spcAft>
            </a:pPr>
            <a:endParaRPr lang="he-IL" sz="2400">
              <a:solidFill>
                <a:srgbClr val="000000"/>
              </a:solidFill>
            </a:endParaRPr>
          </a:p>
        </p:txBody>
      </p:sp>
      <p:sp>
        <p:nvSpPr>
          <p:cNvPr id="41989" name="Freeform 5"/>
          <p:cNvSpPr>
            <a:spLocks/>
          </p:cNvSpPr>
          <p:nvPr/>
        </p:nvSpPr>
        <p:spPr bwMode="white">
          <a:xfrm>
            <a:off x="0" y="3146425"/>
            <a:ext cx="12192000" cy="3690938"/>
          </a:xfrm>
          <a:custGeom>
            <a:avLst/>
            <a:gdLst>
              <a:gd name="T0" fmla="*/ 0 w 5760"/>
              <a:gd name="T1" fmla="*/ 0 h 2325"/>
              <a:gd name="T2" fmla="*/ 0 w 5760"/>
              <a:gd name="T3" fmla="*/ 339 h 2325"/>
              <a:gd name="T4" fmla="*/ 558 w 5760"/>
              <a:gd name="T5" fmla="*/ 357 h 2325"/>
              <a:gd name="T6" fmla="*/ 807 w 5760"/>
              <a:gd name="T7" fmla="*/ 375 h 2325"/>
              <a:gd name="T8" fmla="*/ 1056 w 5760"/>
              <a:gd name="T9" fmla="*/ 399 h 2325"/>
              <a:gd name="T10" fmla="*/ 1272 w 5760"/>
              <a:gd name="T11" fmla="*/ 426 h 2325"/>
              <a:gd name="T12" fmla="*/ 1539 w 5760"/>
              <a:gd name="T13" fmla="*/ 465 h 2325"/>
              <a:gd name="T14" fmla="*/ 1791 w 5760"/>
              <a:gd name="T15" fmla="*/ 510 h 2325"/>
              <a:gd name="T16" fmla="*/ 2076 w 5760"/>
              <a:gd name="T17" fmla="*/ 570 h 2325"/>
              <a:gd name="T18" fmla="*/ 2334 w 5760"/>
              <a:gd name="T19" fmla="*/ 630 h 2325"/>
              <a:gd name="T20" fmla="*/ 2544 w 5760"/>
              <a:gd name="T21" fmla="*/ 687 h 2325"/>
              <a:gd name="T22" fmla="*/ 2775 w 5760"/>
              <a:gd name="T23" fmla="*/ 759 h 2325"/>
              <a:gd name="T24" fmla="*/ 3003 w 5760"/>
              <a:gd name="T25" fmla="*/ 837 h 2325"/>
              <a:gd name="T26" fmla="*/ 3231 w 5760"/>
              <a:gd name="T27" fmla="*/ 924 h 2325"/>
              <a:gd name="T28" fmla="*/ 3438 w 5760"/>
              <a:gd name="T29" fmla="*/ 1005 h 2325"/>
              <a:gd name="T30" fmla="*/ 3663 w 5760"/>
              <a:gd name="T31" fmla="*/ 1110 h 2325"/>
              <a:gd name="T32" fmla="*/ 3903 w 5760"/>
              <a:gd name="T33" fmla="*/ 1233 h 2325"/>
              <a:gd name="T34" fmla="*/ 4149 w 5760"/>
              <a:gd name="T35" fmla="*/ 1374 h 2325"/>
              <a:gd name="T36" fmla="*/ 4353 w 5760"/>
              <a:gd name="T37" fmla="*/ 1506 h 2325"/>
              <a:gd name="T38" fmla="*/ 4491 w 5760"/>
              <a:gd name="T39" fmla="*/ 1602 h 2325"/>
              <a:gd name="T40" fmla="*/ 4668 w 5760"/>
              <a:gd name="T41" fmla="*/ 1740 h 2325"/>
              <a:gd name="T42" fmla="*/ 4824 w 5760"/>
              <a:gd name="T43" fmla="*/ 1875 h 2325"/>
              <a:gd name="T44" fmla="*/ 4968 w 5760"/>
              <a:gd name="T45" fmla="*/ 2016 h 2325"/>
              <a:gd name="T46" fmla="*/ 5100 w 5760"/>
              <a:gd name="T47" fmla="*/ 2154 h 2325"/>
              <a:gd name="T48" fmla="*/ 5238 w 5760"/>
              <a:gd name="T49" fmla="*/ 2324 h 2325"/>
              <a:gd name="T50" fmla="*/ 5759 w 5760"/>
              <a:gd name="T51" fmla="*/ 2324 h 2325"/>
              <a:gd name="T52" fmla="*/ 5759 w 5760"/>
              <a:gd name="T53" fmla="*/ 1245 h 2325"/>
              <a:gd name="T54" fmla="*/ 5580 w 5760"/>
              <a:gd name="T55" fmla="*/ 1119 h 2325"/>
              <a:gd name="T56" fmla="*/ 5400 w 5760"/>
              <a:gd name="T57" fmla="*/ 1020 h 2325"/>
              <a:gd name="T58" fmla="*/ 5205 w 5760"/>
              <a:gd name="T59" fmla="*/ 918 h 2325"/>
              <a:gd name="T60" fmla="*/ 5031 w 5760"/>
              <a:gd name="T61" fmla="*/ 837 h 2325"/>
              <a:gd name="T62" fmla="*/ 4866 w 5760"/>
              <a:gd name="T63" fmla="*/ 771 h 2325"/>
              <a:gd name="T64" fmla="*/ 4710 w 5760"/>
              <a:gd name="T65" fmla="*/ 711 h 2325"/>
              <a:gd name="T66" fmla="*/ 4545 w 5760"/>
              <a:gd name="T67" fmla="*/ 651 h 2325"/>
              <a:gd name="T68" fmla="*/ 4386 w 5760"/>
              <a:gd name="T69" fmla="*/ 600 h 2325"/>
              <a:gd name="T70" fmla="*/ 4248 w 5760"/>
              <a:gd name="T71" fmla="*/ 552 h 2325"/>
              <a:gd name="T72" fmla="*/ 3993 w 5760"/>
              <a:gd name="T73" fmla="*/ 483 h 2325"/>
              <a:gd name="T74" fmla="*/ 3777 w 5760"/>
              <a:gd name="T75" fmla="*/ 423 h 2325"/>
              <a:gd name="T76" fmla="*/ 3564 w 5760"/>
              <a:gd name="T77" fmla="*/ 375 h 2325"/>
              <a:gd name="T78" fmla="*/ 3282 w 5760"/>
              <a:gd name="T79" fmla="*/ 312 h 2325"/>
              <a:gd name="T80" fmla="*/ 3003 w 5760"/>
              <a:gd name="T81" fmla="*/ 261 h 2325"/>
              <a:gd name="T82" fmla="*/ 2733 w 5760"/>
              <a:gd name="T83" fmla="*/ 213 h 2325"/>
              <a:gd name="T84" fmla="*/ 2451 w 5760"/>
              <a:gd name="T85" fmla="*/ 171 h 2325"/>
              <a:gd name="T86" fmla="*/ 2211 w 5760"/>
              <a:gd name="T87" fmla="*/ 138 h 2325"/>
              <a:gd name="T88" fmla="*/ 1974 w 5760"/>
              <a:gd name="T89" fmla="*/ 108 h 2325"/>
              <a:gd name="T90" fmla="*/ 1665 w 5760"/>
              <a:gd name="T91" fmla="*/ 81 h 2325"/>
              <a:gd name="T92" fmla="*/ 1437 w 5760"/>
              <a:gd name="T93" fmla="*/ 60 h 2325"/>
              <a:gd name="T94" fmla="*/ 1125 w 5760"/>
              <a:gd name="T95" fmla="*/ 36 h 2325"/>
              <a:gd name="T96" fmla="*/ 828 w 5760"/>
              <a:gd name="T97" fmla="*/ 21 h 2325"/>
              <a:gd name="T98" fmla="*/ 558 w 5760"/>
              <a:gd name="T99" fmla="*/ 12 h 2325"/>
              <a:gd name="T100" fmla="*/ 282 w 5760"/>
              <a:gd name="T101" fmla="*/ 3 h 2325"/>
              <a:gd name="T102" fmla="*/ 0 w 5760"/>
              <a:gd name="T103" fmla="*/ 0 h 2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760" h="2325">
                <a:moveTo>
                  <a:pt x="0" y="0"/>
                </a:moveTo>
                <a:lnTo>
                  <a:pt x="0" y="339"/>
                </a:lnTo>
                <a:lnTo>
                  <a:pt x="558" y="357"/>
                </a:lnTo>
                <a:lnTo>
                  <a:pt x="807" y="375"/>
                </a:lnTo>
                <a:lnTo>
                  <a:pt x="1056" y="399"/>
                </a:lnTo>
                <a:lnTo>
                  <a:pt x="1272" y="426"/>
                </a:lnTo>
                <a:lnTo>
                  <a:pt x="1539" y="465"/>
                </a:lnTo>
                <a:lnTo>
                  <a:pt x="1791" y="510"/>
                </a:lnTo>
                <a:lnTo>
                  <a:pt x="2076" y="570"/>
                </a:lnTo>
                <a:lnTo>
                  <a:pt x="2334" y="630"/>
                </a:lnTo>
                <a:lnTo>
                  <a:pt x="2544" y="687"/>
                </a:lnTo>
                <a:lnTo>
                  <a:pt x="2775" y="759"/>
                </a:lnTo>
                <a:lnTo>
                  <a:pt x="3003" y="837"/>
                </a:lnTo>
                <a:lnTo>
                  <a:pt x="3231" y="924"/>
                </a:lnTo>
                <a:lnTo>
                  <a:pt x="3438" y="1005"/>
                </a:lnTo>
                <a:lnTo>
                  <a:pt x="3663" y="1110"/>
                </a:lnTo>
                <a:lnTo>
                  <a:pt x="3903" y="1233"/>
                </a:lnTo>
                <a:lnTo>
                  <a:pt x="4149" y="1374"/>
                </a:lnTo>
                <a:lnTo>
                  <a:pt x="4353" y="1506"/>
                </a:lnTo>
                <a:lnTo>
                  <a:pt x="4491" y="1602"/>
                </a:lnTo>
                <a:lnTo>
                  <a:pt x="4668" y="1740"/>
                </a:lnTo>
                <a:lnTo>
                  <a:pt x="4824" y="1875"/>
                </a:lnTo>
                <a:lnTo>
                  <a:pt x="4968" y="2016"/>
                </a:lnTo>
                <a:lnTo>
                  <a:pt x="5100" y="2154"/>
                </a:lnTo>
                <a:lnTo>
                  <a:pt x="5238" y="2324"/>
                </a:lnTo>
                <a:lnTo>
                  <a:pt x="5759" y="2324"/>
                </a:lnTo>
                <a:lnTo>
                  <a:pt x="5759" y="1245"/>
                </a:lnTo>
                <a:lnTo>
                  <a:pt x="5580" y="1119"/>
                </a:lnTo>
                <a:lnTo>
                  <a:pt x="5400" y="1020"/>
                </a:lnTo>
                <a:lnTo>
                  <a:pt x="5205" y="918"/>
                </a:lnTo>
                <a:lnTo>
                  <a:pt x="5031" y="837"/>
                </a:lnTo>
                <a:lnTo>
                  <a:pt x="4866" y="771"/>
                </a:lnTo>
                <a:lnTo>
                  <a:pt x="4710" y="711"/>
                </a:lnTo>
                <a:lnTo>
                  <a:pt x="4545" y="651"/>
                </a:lnTo>
                <a:lnTo>
                  <a:pt x="4386" y="600"/>
                </a:lnTo>
                <a:lnTo>
                  <a:pt x="4248" y="552"/>
                </a:lnTo>
                <a:lnTo>
                  <a:pt x="3993" y="483"/>
                </a:lnTo>
                <a:lnTo>
                  <a:pt x="3777" y="423"/>
                </a:lnTo>
                <a:lnTo>
                  <a:pt x="3564" y="375"/>
                </a:lnTo>
                <a:lnTo>
                  <a:pt x="3282" y="312"/>
                </a:lnTo>
                <a:lnTo>
                  <a:pt x="3003" y="261"/>
                </a:lnTo>
                <a:lnTo>
                  <a:pt x="2733" y="213"/>
                </a:lnTo>
                <a:lnTo>
                  <a:pt x="2451" y="171"/>
                </a:lnTo>
                <a:lnTo>
                  <a:pt x="2211" y="138"/>
                </a:lnTo>
                <a:lnTo>
                  <a:pt x="1974" y="108"/>
                </a:lnTo>
                <a:lnTo>
                  <a:pt x="1665" y="81"/>
                </a:lnTo>
                <a:lnTo>
                  <a:pt x="1437" y="60"/>
                </a:lnTo>
                <a:lnTo>
                  <a:pt x="1125" y="36"/>
                </a:lnTo>
                <a:lnTo>
                  <a:pt x="828" y="21"/>
                </a:lnTo>
                <a:lnTo>
                  <a:pt x="558" y="12"/>
                </a:lnTo>
                <a:lnTo>
                  <a:pt x="282" y="3"/>
                </a:lnTo>
                <a:lnTo>
                  <a:pt x="0" y="0"/>
                </a:lnTo>
              </a:path>
            </a:pathLst>
          </a:custGeom>
          <a:solidFill>
            <a:srgbClr val="FFFCE8"/>
          </a:solidFill>
          <a:ln>
            <a:noFill/>
          </a:ln>
          <a:effectLst/>
          <a:extLst>
            <a:ext uri="{91240B29-F687-4F45-9708-019B960494DF}">
              <a14:hiddenLine xmlns:a14="http://schemas.microsoft.com/office/drawing/2010/main" w="9525" cap="flat" cmpd="sng">
                <a:solidFill>
                  <a:schemeClr val="tx1"/>
                </a:solidFill>
                <a:prstDash val="solid"/>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ctr" rtl="0" eaLnBrk="0" fontAlgn="base" hangingPunct="0">
              <a:spcBef>
                <a:spcPct val="0"/>
              </a:spcBef>
              <a:spcAft>
                <a:spcPct val="0"/>
              </a:spcAft>
            </a:pPr>
            <a:endParaRPr lang="he-IL" sz="2400">
              <a:solidFill>
                <a:srgbClr val="000000"/>
              </a:solidFill>
            </a:endParaRPr>
          </a:p>
        </p:txBody>
      </p:sp>
      <p:sp>
        <p:nvSpPr>
          <p:cNvPr id="41990" name="Freeform 6"/>
          <p:cNvSpPr>
            <a:spLocks/>
          </p:cNvSpPr>
          <p:nvPr/>
        </p:nvSpPr>
        <p:spPr bwMode="white">
          <a:xfrm>
            <a:off x="0" y="2460625"/>
            <a:ext cx="12192000" cy="2497138"/>
          </a:xfrm>
          <a:custGeom>
            <a:avLst/>
            <a:gdLst>
              <a:gd name="T0" fmla="*/ 0 w 5760"/>
              <a:gd name="T1" fmla="*/ 0 h 1573"/>
              <a:gd name="T2" fmla="*/ 0 w 5760"/>
              <a:gd name="T3" fmla="*/ 351 h 1573"/>
              <a:gd name="T4" fmla="*/ 282 w 5760"/>
              <a:gd name="T5" fmla="*/ 357 h 1573"/>
              <a:gd name="T6" fmla="*/ 627 w 5760"/>
              <a:gd name="T7" fmla="*/ 363 h 1573"/>
              <a:gd name="T8" fmla="*/ 960 w 5760"/>
              <a:gd name="T9" fmla="*/ 375 h 1573"/>
              <a:gd name="T10" fmla="*/ 1218 w 5760"/>
              <a:gd name="T11" fmla="*/ 393 h 1573"/>
              <a:gd name="T12" fmla="*/ 1470 w 5760"/>
              <a:gd name="T13" fmla="*/ 411 h 1573"/>
              <a:gd name="T14" fmla="*/ 1746 w 5760"/>
              <a:gd name="T15" fmla="*/ 435 h 1573"/>
              <a:gd name="T16" fmla="*/ 2022 w 5760"/>
              <a:gd name="T17" fmla="*/ 462 h 1573"/>
              <a:gd name="T18" fmla="*/ 2340 w 5760"/>
              <a:gd name="T19" fmla="*/ 504 h 1573"/>
              <a:gd name="T20" fmla="*/ 2664 w 5760"/>
              <a:gd name="T21" fmla="*/ 549 h 1573"/>
              <a:gd name="T22" fmla="*/ 2952 w 5760"/>
              <a:gd name="T23" fmla="*/ 597 h 1573"/>
              <a:gd name="T24" fmla="*/ 3225 w 5760"/>
              <a:gd name="T25" fmla="*/ 648 h 1573"/>
              <a:gd name="T26" fmla="*/ 3513 w 5760"/>
              <a:gd name="T27" fmla="*/ 708 h 1573"/>
              <a:gd name="T28" fmla="*/ 3693 w 5760"/>
              <a:gd name="T29" fmla="*/ 750 h 1573"/>
              <a:gd name="T30" fmla="*/ 3936 w 5760"/>
              <a:gd name="T31" fmla="*/ 810 h 1573"/>
              <a:gd name="T32" fmla="*/ 4095 w 5760"/>
              <a:gd name="T33" fmla="*/ 855 h 1573"/>
              <a:gd name="T34" fmla="*/ 4281 w 5760"/>
              <a:gd name="T35" fmla="*/ 909 h 1573"/>
              <a:gd name="T36" fmla="*/ 4503 w 5760"/>
              <a:gd name="T37" fmla="*/ 981 h 1573"/>
              <a:gd name="T38" fmla="*/ 4704 w 5760"/>
              <a:gd name="T39" fmla="*/ 1053 h 1573"/>
              <a:gd name="T40" fmla="*/ 4911 w 5760"/>
              <a:gd name="T41" fmla="*/ 1131 h 1573"/>
              <a:gd name="T42" fmla="*/ 5073 w 5760"/>
              <a:gd name="T43" fmla="*/ 1197 h 1573"/>
              <a:gd name="T44" fmla="*/ 5256 w 5760"/>
              <a:gd name="T45" fmla="*/ 1281 h 1573"/>
              <a:gd name="T46" fmla="*/ 5475 w 5760"/>
              <a:gd name="T47" fmla="*/ 1401 h 1573"/>
              <a:gd name="T48" fmla="*/ 5628 w 5760"/>
              <a:gd name="T49" fmla="*/ 1482 h 1573"/>
              <a:gd name="T50" fmla="*/ 5759 w 5760"/>
              <a:gd name="T51" fmla="*/ 1572 h 1573"/>
              <a:gd name="T52" fmla="*/ 5759 w 5760"/>
              <a:gd name="T53" fmla="*/ 633 h 1573"/>
              <a:gd name="T54" fmla="*/ 5493 w 5760"/>
              <a:gd name="T55" fmla="*/ 570 h 1573"/>
              <a:gd name="T56" fmla="*/ 5214 w 5760"/>
              <a:gd name="T57" fmla="*/ 501 h 1573"/>
              <a:gd name="T58" fmla="*/ 4950 w 5760"/>
              <a:gd name="T59" fmla="*/ 444 h 1573"/>
              <a:gd name="T60" fmla="*/ 4701 w 5760"/>
              <a:gd name="T61" fmla="*/ 396 h 1573"/>
              <a:gd name="T62" fmla="*/ 4425 w 5760"/>
              <a:gd name="T63" fmla="*/ 348 h 1573"/>
              <a:gd name="T64" fmla="*/ 4110 w 5760"/>
              <a:gd name="T65" fmla="*/ 294 h 1573"/>
              <a:gd name="T66" fmla="*/ 3813 w 5760"/>
              <a:gd name="T67" fmla="*/ 252 h 1573"/>
              <a:gd name="T68" fmla="*/ 3549 w 5760"/>
              <a:gd name="T69" fmla="*/ 213 h 1573"/>
              <a:gd name="T70" fmla="*/ 3261 w 5760"/>
              <a:gd name="T71" fmla="*/ 183 h 1573"/>
              <a:gd name="T72" fmla="*/ 3015 w 5760"/>
              <a:gd name="T73" fmla="*/ 153 h 1573"/>
              <a:gd name="T74" fmla="*/ 2757 w 5760"/>
              <a:gd name="T75" fmla="*/ 129 h 1573"/>
              <a:gd name="T76" fmla="*/ 2520 w 5760"/>
              <a:gd name="T77" fmla="*/ 105 h 1573"/>
              <a:gd name="T78" fmla="*/ 2301 w 5760"/>
              <a:gd name="T79" fmla="*/ 87 h 1573"/>
              <a:gd name="T80" fmla="*/ 2013 w 5760"/>
              <a:gd name="T81" fmla="*/ 66 h 1573"/>
              <a:gd name="T82" fmla="*/ 1731 w 5760"/>
              <a:gd name="T83" fmla="*/ 48 h 1573"/>
              <a:gd name="T84" fmla="*/ 1524 w 5760"/>
              <a:gd name="T85" fmla="*/ 39 h 1573"/>
              <a:gd name="T86" fmla="*/ 1260 w 5760"/>
              <a:gd name="T87" fmla="*/ 27 h 1573"/>
              <a:gd name="T88" fmla="*/ 966 w 5760"/>
              <a:gd name="T89" fmla="*/ 15 h 1573"/>
              <a:gd name="T90" fmla="*/ 714 w 5760"/>
              <a:gd name="T91" fmla="*/ 12 h 1573"/>
              <a:gd name="T92" fmla="*/ 510 w 5760"/>
              <a:gd name="T93" fmla="*/ 6 h 1573"/>
              <a:gd name="T94" fmla="*/ 243 w 5760"/>
              <a:gd name="T95" fmla="*/ 0 h 1573"/>
              <a:gd name="T96" fmla="*/ 0 w 5760"/>
              <a:gd name="T97" fmla="*/ 0 h 1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760" h="1573">
                <a:moveTo>
                  <a:pt x="0" y="0"/>
                </a:moveTo>
                <a:lnTo>
                  <a:pt x="0" y="351"/>
                </a:lnTo>
                <a:lnTo>
                  <a:pt x="282" y="357"/>
                </a:lnTo>
                <a:lnTo>
                  <a:pt x="627" y="363"/>
                </a:lnTo>
                <a:lnTo>
                  <a:pt x="960" y="375"/>
                </a:lnTo>
                <a:lnTo>
                  <a:pt x="1218" y="393"/>
                </a:lnTo>
                <a:lnTo>
                  <a:pt x="1470" y="411"/>
                </a:lnTo>
                <a:lnTo>
                  <a:pt x="1746" y="435"/>
                </a:lnTo>
                <a:lnTo>
                  <a:pt x="2022" y="462"/>
                </a:lnTo>
                <a:lnTo>
                  <a:pt x="2340" y="504"/>
                </a:lnTo>
                <a:lnTo>
                  <a:pt x="2664" y="549"/>
                </a:lnTo>
                <a:lnTo>
                  <a:pt x="2952" y="597"/>
                </a:lnTo>
                <a:lnTo>
                  <a:pt x="3225" y="648"/>
                </a:lnTo>
                <a:lnTo>
                  <a:pt x="3513" y="708"/>
                </a:lnTo>
                <a:lnTo>
                  <a:pt x="3693" y="750"/>
                </a:lnTo>
                <a:lnTo>
                  <a:pt x="3936" y="810"/>
                </a:lnTo>
                <a:lnTo>
                  <a:pt x="4095" y="855"/>
                </a:lnTo>
                <a:lnTo>
                  <a:pt x="4281" y="909"/>
                </a:lnTo>
                <a:lnTo>
                  <a:pt x="4503" y="981"/>
                </a:lnTo>
                <a:lnTo>
                  <a:pt x="4704" y="1053"/>
                </a:lnTo>
                <a:lnTo>
                  <a:pt x="4911" y="1131"/>
                </a:lnTo>
                <a:lnTo>
                  <a:pt x="5073" y="1197"/>
                </a:lnTo>
                <a:lnTo>
                  <a:pt x="5256" y="1281"/>
                </a:lnTo>
                <a:lnTo>
                  <a:pt x="5475" y="1401"/>
                </a:lnTo>
                <a:lnTo>
                  <a:pt x="5628" y="1482"/>
                </a:lnTo>
                <a:lnTo>
                  <a:pt x="5759" y="1572"/>
                </a:lnTo>
                <a:lnTo>
                  <a:pt x="5759" y="633"/>
                </a:lnTo>
                <a:lnTo>
                  <a:pt x="5493" y="570"/>
                </a:lnTo>
                <a:lnTo>
                  <a:pt x="5214" y="501"/>
                </a:lnTo>
                <a:lnTo>
                  <a:pt x="4950" y="444"/>
                </a:lnTo>
                <a:lnTo>
                  <a:pt x="4701" y="396"/>
                </a:lnTo>
                <a:lnTo>
                  <a:pt x="4425" y="348"/>
                </a:lnTo>
                <a:lnTo>
                  <a:pt x="4110" y="294"/>
                </a:lnTo>
                <a:lnTo>
                  <a:pt x="3813" y="252"/>
                </a:lnTo>
                <a:lnTo>
                  <a:pt x="3549" y="213"/>
                </a:lnTo>
                <a:lnTo>
                  <a:pt x="3261" y="183"/>
                </a:lnTo>
                <a:lnTo>
                  <a:pt x="3015" y="153"/>
                </a:lnTo>
                <a:lnTo>
                  <a:pt x="2757" y="129"/>
                </a:lnTo>
                <a:lnTo>
                  <a:pt x="2520" y="105"/>
                </a:lnTo>
                <a:lnTo>
                  <a:pt x="2301" y="87"/>
                </a:lnTo>
                <a:lnTo>
                  <a:pt x="2013" y="66"/>
                </a:lnTo>
                <a:lnTo>
                  <a:pt x="1731" y="48"/>
                </a:lnTo>
                <a:lnTo>
                  <a:pt x="1524" y="39"/>
                </a:lnTo>
                <a:lnTo>
                  <a:pt x="1260" y="27"/>
                </a:lnTo>
                <a:lnTo>
                  <a:pt x="966" y="15"/>
                </a:lnTo>
                <a:lnTo>
                  <a:pt x="714" y="12"/>
                </a:lnTo>
                <a:lnTo>
                  <a:pt x="510" y="6"/>
                </a:lnTo>
                <a:lnTo>
                  <a:pt x="243" y="0"/>
                </a:lnTo>
                <a:lnTo>
                  <a:pt x="0" y="0"/>
                </a:lnTo>
              </a:path>
            </a:pathLst>
          </a:custGeom>
          <a:solidFill>
            <a:srgbClr val="FEFBDA"/>
          </a:solidFill>
          <a:ln>
            <a:noFill/>
          </a:ln>
          <a:effectLst/>
          <a:extLst>
            <a:ext uri="{91240B29-F687-4F45-9708-019B960494DF}">
              <a14:hiddenLine xmlns:a14="http://schemas.microsoft.com/office/drawing/2010/main" w="9525" cap="flat" cmpd="sng">
                <a:solidFill>
                  <a:schemeClr val="tx1"/>
                </a:solidFill>
                <a:prstDash val="solid"/>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ctr" rtl="0" eaLnBrk="0" fontAlgn="base" hangingPunct="0">
              <a:spcBef>
                <a:spcPct val="0"/>
              </a:spcBef>
              <a:spcAft>
                <a:spcPct val="0"/>
              </a:spcAft>
            </a:pPr>
            <a:endParaRPr lang="he-IL" sz="2400">
              <a:solidFill>
                <a:srgbClr val="000000"/>
              </a:solidFill>
            </a:endParaRPr>
          </a:p>
        </p:txBody>
      </p:sp>
      <p:sp>
        <p:nvSpPr>
          <p:cNvPr id="41991" name="Freeform 7"/>
          <p:cNvSpPr>
            <a:spLocks/>
          </p:cNvSpPr>
          <p:nvPr/>
        </p:nvSpPr>
        <p:spPr bwMode="white">
          <a:xfrm>
            <a:off x="0" y="1371600"/>
            <a:ext cx="12192000" cy="1962150"/>
          </a:xfrm>
          <a:custGeom>
            <a:avLst/>
            <a:gdLst>
              <a:gd name="T0" fmla="*/ 0 w 5760"/>
              <a:gd name="T1" fmla="*/ 0 h 970"/>
              <a:gd name="T2" fmla="*/ 0 w 5760"/>
              <a:gd name="T3" fmla="*/ 339 h 970"/>
              <a:gd name="T4" fmla="*/ 318 w 5760"/>
              <a:gd name="T5" fmla="*/ 342 h 970"/>
              <a:gd name="T6" fmla="*/ 591 w 5760"/>
              <a:gd name="T7" fmla="*/ 348 h 970"/>
              <a:gd name="T8" fmla="*/ 846 w 5760"/>
              <a:gd name="T9" fmla="*/ 354 h 970"/>
              <a:gd name="T10" fmla="*/ 1074 w 5760"/>
              <a:gd name="T11" fmla="*/ 360 h 970"/>
              <a:gd name="T12" fmla="*/ 1314 w 5760"/>
              <a:gd name="T13" fmla="*/ 366 h 970"/>
              <a:gd name="T14" fmla="*/ 1599 w 5760"/>
              <a:gd name="T15" fmla="*/ 381 h 970"/>
              <a:gd name="T16" fmla="*/ 1911 w 5760"/>
              <a:gd name="T17" fmla="*/ 399 h 970"/>
              <a:gd name="T18" fmla="*/ 2241 w 5760"/>
              <a:gd name="T19" fmla="*/ 420 h 970"/>
              <a:gd name="T20" fmla="*/ 2619 w 5760"/>
              <a:gd name="T21" fmla="*/ 453 h 970"/>
              <a:gd name="T22" fmla="*/ 2889 w 5760"/>
              <a:gd name="T23" fmla="*/ 477 h 970"/>
              <a:gd name="T24" fmla="*/ 3177 w 5760"/>
              <a:gd name="T25" fmla="*/ 507 h 970"/>
              <a:gd name="T26" fmla="*/ 3498 w 5760"/>
              <a:gd name="T27" fmla="*/ 543 h 970"/>
              <a:gd name="T28" fmla="*/ 3813 w 5760"/>
              <a:gd name="T29" fmla="*/ 585 h 970"/>
              <a:gd name="T30" fmla="*/ 4044 w 5760"/>
              <a:gd name="T31" fmla="*/ 618 h 970"/>
              <a:gd name="T32" fmla="*/ 4365 w 5760"/>
              <a:gd name="T33" fmla="*/ 669 h 970"/>
              <a:gd name="T34" fmla="*/ 4683 w 5760"/>
              <a:gd name="T35" fmla="*/ 726 h 970"/>
              <a:gd name="T36" fmla="*/ 4980 w 5760"/>
              <a:gd name="T37" fmla="*/ 786 h 970"/>
              <a:gd name="T38" fmla="*/ 5268 w 5760"/>
              <a:gd name="T39" fmla="*/ 846 h 970"/>
              <a:gd name="T40" fmla="*/ 5646 w 5760"/>
              <a:gd name="T41" fmla="*/ 942 h 970"/>
              <a:gd name="T42" fmla="*/ 5759 w 5760"/>
              <a:gd name="T43" fmla="*/ 969 h 970"/>
              <a:gd name="T44" fmla="*/ 5759 w 5760"/>
              <a:gd name="T45" fmla="*/ 0 h 970"/>
              <a:gd name="T46" fmla="*/ 0 w 5760"/>
              <a:gd name="T47" fmla="*/ 0 h 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760" h="970">
                <a:moveTo>
                  <a:pt x="0" y="0"/>
                </a:moveTo>
                <a:lnTo>
                  <a:pt x="0" y="339"/>
                </a:lnTo>
                <a:lnTo>
                  <a:pt x="318" y="342"/>
                </a:lnTo>
                <a:lnTo>
                  <a:pt x="591" y="348"/>
                </a:lnTo>
                <a:lnTo>
                  <a:pt x="846" y="354"/>
                </a:lnTo>
                <a:lnTo>
                  <a:pt x="1074" y="360"/>
                </a:lnTo>
                <a:lnTo>
                  <a:pt x="1314" y="366"/>
                </a:lnTo>
                <a:lnTo>
                  <a:pt x="1599" y="381"/>
                </a:lnTo>
                <a:lnTo>
                  <a:pt x="1911" y="399"/>
                </a:lnTo>
                <a:lnTo>
                  <a:pt x="2241" y="420"/>
                </a:lnTo>
                <a:lnTo>
                  <a:pt x="2619" y="453"/>
                </a:lnTo>
                <a:lnTo>
                  <a:pt x="2889" y="477"/>
                </a:lnTo>
                <a:lnTo>
                  <a:pt x="3177" y="507"/>
                </a:lnTo>
                <a:lnTo>
                  <a:pt x="3498" y="543"/>
                </a:lnTo>
                <a:lnTo>
                  <a:pt x="3813" y="585"/>
                </a:lnTo>
                <a:lnTo>
                  <a:pt x="4044" y="618"/>
                </a:lnTo>
                <a:lnTo>
                  <a:pt x="4365" y="669"/>
                </a:lnTo>
                <a:lnTo>
                  <a:pt x="4683" y="726"/>
                </a:lnTo>
                <a:lnTo>
                  <a:pt x="4980" y="786"/>
                </a:lnTo>
                <a:lnTo>
                  <a:pt x="5268" y="846"/>
                </a:lnTo>
                <a:lnTo>
                  <a:pt x="5646" y="942"/>
                </a:lnTo>
                <a:lnTo>
                  <a:pt x="5759" y="969"/>
                </a:lnTo>
                <a:lnTo>
                  <a:pt x="5759" y="0"/>
                </a:lnTo>
                <a:lnTo>
                  <a:pt x="0" y="0"/>
                </a:lnTo>
              </a:path>
            </a:pathLst>
          </a:custGeom>
          <a:solidFill>
            <a:srgbClr val="FFFCE8"/>
          </a:solidFill>
          <a:ln>
            <a:noFill/>
          </a:ln>
          <a:effectLst/>
          <a:extLst>
            <a:ext uri="{91240B29-F687-4F45-9708-019B960494DF}">
              <a14:hiddenLine xmlns:a14="http://schemas.microsoft.com/office/drawing/2010/main" w="9525" cap="flat" cmpd="sng">
                <a:solidFill>
                  <a:schemeClr val="tx1"/>
                </a:solidFill>
                <a:prstDash val="solid"/>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ctr" rtl="0" eaLnBrk="0" fontAlgn="base" hangingPunct="0">
              <a:spcBef>
                <a:spcPct val="0"/>
              </a:spcBef>
              <a:spcAft>
                <a:spcPct val="0"/>
              </a:spcAft>
            </a:pPr>
            <a:endParaRPr lang="he-IL" sz="2400">
              <a:solidFill>
                <a:srgbClr val="000000"/>
              </a:solidFill>
            </a:endParaRPr>
          </a:p>
        </p:txBody>
      </p:sp>
      <p:sp>
        <p:nvSpPr>
          <p:cNvPr id="41992" name="Freeform 8"/>
          <p:cNvSpPr>
            <a:spLocks/>
          </p:cNvSpPr>
          <p:nvPr/>
        </p:nvSpPr>
        <p:spPr bwMode="white">
          <a:xfrm>
            <a:off x="-12700" y="0"/>
            <a:ext cx="12192000" cy="1682750"/>
          </a:xfrm>
          <a:custGeom>
            <a:avLst/>
            <a:gdLst>
              <a:gd name="T0" fmla="*/ 0 w 5760"/>
              <a:gd name="T1" fmla="*/ 753 h 1060"/>
              <a:gd name="T2" fmla="*/ 0 w 5760"/>
              <a:gd name="T3" fmla="*/ 1059 h 1060"/>
              <a:gd name="T4" fmla="*/ 5759 w 5760"/>
              <a:gd name="T5" fmla="*/ 1059 h 1060"/>
              <a:gd name="T6" fmla="*/ 5759 w 5760"/>
              <a:gd name="T7" fmla="*/ 0 h 1060"/>
              <a:gd name="T8" fmla="*/ 5430 w 5760"/>
              <a:gd name="T9" fmla="*/ 0 h 1060"/>
              <a:gd name="T10" fmla="*/ 5298 w 5760"/>
              <a:gd name="T11" fmla="*/ 84 h 1060"/>
              <a:gd name="T12" fmla="*/ 5136 w 5760"/>
              <a:gd name="T13" fmla="*/ 159 h 1060"/>
              <a:gd name="T14" fmla="*/ 4968 w 5760"/>
              <a:gd name="T15" fmla="*/ 222 h 1060"/>
              <a:gd name="T16" fmla="*/ 4812 w 5760"/>
              <a:gd name="T17" fmla="*/ 267 h 1060"/>
              <a:gd name="T18" fmla="*/ 4626 w 5760"/>
              <a:gd name="T19" fmla="*/ 324 h 1060"/>
              <a:gd name="T20" fmla="*/ 4440 w 5760"/>
              <a:gd name="T21" fmla="*/ 366 h 1060"/>
              <a:gd name="T22" fmla="*/ 4230 w 5760"/>
              <a:gd name="T23" fmla="*/ 414 h 1060"/>
              <a:gd name="T24" fmla="*/ 3939 w 5760"/>
              <a:gd name="T25" fmla="*/ 468 h 1060"/>
              <a:gd name="T26" fmla="*/ 3711 w 5760"/>
              <a:gd name="T27" fmla="*/ 504 h 1060"/>
              <a:gd name="T28" fmla="*/ 3441 w 5760"/>
              <a:gd name="T29" fmla="*/ 543 h 1060"/>
              <a:gd name="T30" fmla="*/ 3189 w 5760"/>
              <a:gd name="T31" fmla="*/ 579 h 1060"/>
              <a:gd name="T32" fmla="*/ 2925 w 5760"/>
              <a:gd name="T33" fmla="*/ 606 h 1060"/>
              <a:gd name="T34" fmla="*/ 2679 w 5760"/>
              <a:gd name="T35" fmla="*/ 633 h 1060"/>
              <a:gd name="T36" fmla="*/ 2418 w 5760"/>
              <a:gd name="T37" fmla="*/ 654 h 1060"/>
              <a:gd name="T38" fmla="*/ 2142 w 5760"/>
              <a:gd name="T39" fmla="*/ 675 h 1060"/>
              <a:gd name="T40" fmla="*/ 1896 w 5760"/>
              <a:gd name="T41" fmla="*/ 693 h 1060"/>
              <a:gd name="T42" fmla="*/ 1647 w 5760"/>
              <a:gd name="T43" fmla="*/ 708 h 1060"/>
              <a:gd name="T44" fmla="*/ 1404 w 5760"/>
              <a:gd name="T45" fmla="*/ 720 h 1060"/>
              <a:gd name="T46" fmla="*/ 1170 w 5760"/>
              <a:gd name="T47" fmla="*/ 732 h 1060"/>
              <a:gd name="T48" fmla="*/ 906 w 5760"/>
              <a:gd name="T49" fmla="*/ 738 h 1060"/>
              <a:gd name="T50" fmla="*/ 534 w 5760"/>
              <a:gd name="T51" fmla="*/ 747 h 1060"/>
              <a:gd name="T52" fmla="*/ 201 w 5760"/>
              <a:gd name="T53" fmla="*/ 753 h 1060"/>
              <a:gd name="T54" fmla="*/ 0 w 5760"/>
              <a:gd name="T55" fmla="*/ 753 h 10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760" h="1060">
                <a:moveTo>
                  <a:pt x="0" y="753"/>
                </a:moveTo>
                <a:lnTo>
                  <a:pt x="0" y="1059"/>
                </a:lnTo>
                <a:lnTo>
                  <a:pt x="5759" y="1059"/>
                </a:lnTo>
                <a:lnTo>
                  <a:pt x="5759" y="0"/>
                </a:lnTo>
                <a:lnTo>
                  <a:pt x="5430" y="0"/>
                </a:lnTo>
                <a:lnTo>
                  <a:pt x="5298" y="84"/>
                </a:lnTo>
                <a:lnTo>
                  <a:pt x="5136" y="159"/>
                </a:lnTo>
                <a:lnTo>
                  <a:pt x="4968" y="222"/>
                </a:lnTo>
                <a:lnTo>
                  <a:pt x="4812" y="267"/>
                </a:lnTo>
                <a:lnTo>
                  <a:pt x="4626" y="324"/>
                </a:lnTo>
                <a:lnTo>
                  <a:pt x="4440" y="366"/>
                </a:lnTo>
                <a:lnTo>
                  <a:pt x="4230" y="414"/>
                </a:lnTo>
                <a:lnTo>
                  <a:pt x="3939" y="468"/>
                </a:lnTo>
                <a:lnTo>
                  <a:pt x="3711" y="504"/>
                </a:lnTo>
                <a:lnTo>
                  <a:pt x="3441" y="543"/>
                </a:lnTo>
                <a:lnTo>
                  <a:pt x="3189" y="579"/>
                </a:lnTo>
                <a:lnTo>
                  <a:pt x="2925" y="606"/>
                </a:lnTo>
                <a:lnTo>
                  <a:pt x="2679" y="633"/>
                </a:lnTo>
                <a:lnTo>
                  <a:pt x="2418" y="654"/>
                </a:lnTo>
                <a:lnTo>
                  <a:pt x="2142" y="675"/>
                </a:lnTo>
                <a:lnTo>
                  <a:pt x="1896" y="693"/>
                </a:lnTo>
                <a:lnTo>
                  <a:pt x="1647" y="708"/>
                </a:lnTo>
                <a:lnTo>
                  <a:pt x="1404" y="720"/>
                </a:lnTo>
                <a:lnTo>
                  <a:pt x="1170" y="732"/>
                </a:lnTo>
                <a:lnTo>
                  <a:pt x="906" y="738"/>
                </a:lnTo>
                <a:lnTo>
                  <a:pt x="534" y="747"/>
                </a:lnTo>
                <a:lnTo>
                  <a:pt x="201" y="753"/>
                </a:lnTo>
                <a:lnTo>
                  <a:pt x="0" y="753"/>
                </a:lnTo>
              </a:path>
            </a:pathLst>
          </a:custGeom>
          <a:solidFill>
            <a:srgbClr val="FEFBDA"/>
          </a:solidFill>
          <a:ln>
            <a:noFill/>
          </a:ln>
          <a:effectLst/>
          <a:extLst>
            <a:ext uri="{91240B29-F687-4F45-9708-019B960494DF}">
              <a14:hiddenLine xmlns:a14="http://schemas.microsoft.com/office/drawing/2010/main" w="9525" cap="flat" cmpd="sng">
                <a:solidFill>
                  <a:schemeClr val="tx1"/>
                </a:solidFill>
                <a:prstDash val="solid"/>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ctr" rtl="0" eaLnBrk="0" fontAlgn="base" hangingPunct="0">
              <a:spcBef>
                <a:spcPct val="0"/>
              </a:spcBef>
              <a:spcAft>
                <a:spcPct val="0"/>
              </a:spcAft>
            </a:pPr>
            <a:endParaRPr lang="he-IL" sz="2400">
              <a:solidFill>
                <a:srgbClr val="000000"/>
              </a:solidFill>
            </a:endParaRPr>
          </a:p>
        </p:txBody>
      </p:sp>
      <p:sp>
        <p:nvSpPr>
          <p:cNvPr id="41993" name="Freeform 9"/>
          <p:cNvSpPr>
            <a:spLocks/>
          </p:cNvSpPr>
          <p:nvPr/>
        </p:nvSpPr>
        <p:spPr bwMode="white">
          <a:xfrm>
            <a:off x="0" y="-20638"/>
            <a:ext cx="11184467" cy="1239838"/>
          </a:xfrm>
          <a:custGeom>
            <a:avLst/>
            <a:gdLst>
              <a:gd name="T0" fmla="*/ 0 w 5284"/>
              <a:gd name="T1" fmla="*/ 366 h 673"/>
              <a:gd name="T2" fmla="*/ 0 w 5284"/>
              <a:gd name="T3" fmla="*/ 672 h 673"/>
              <a:gd name="T4" fmla="*/ 303 w 5284"/>
              <a:gd name="T5" fmla="*/ 672 h 673"/>
              <a:gd name="T6" fmla="*/ 723 w 5284"/>
              <a:gd name="T7" fmla="*/ 663 h 673"/>
              <a:gd name="T8" fmla="*/ 1020 w 5284"/>
              <a:gd name="T9" fmla="*/ 654 h 673"/>
              <a:gd name="T10" fmla="*/ 1302 w 5284"/>
              <a:gd name="T11" fmla="*/ 642 h 673"/>
              <a:gd name="T12" fmla="*/ 1554 w 5284"/>
              <a:gd name="T13" fmla="*/ 630 h 673"/>
              <a:gd name="T14" fmla="*/ 1779 w 5284"/>
              <a:gd name="T15" fmla="*/ 615 h 673"/>
              <a:gd name="T16" fmla="*/ 1962 w 5284"/>
              <a:gd name="T17" fmla="*/ 606 h 673"/>
              <a:gd name="T18" fmla="*/ 2193 w 5284"/>
              <a:gd name="T19" fmla="*/ 588 h 673"/>
              <a:gd name="T20" fmla="*/ 2448 w 5284"/>
              <a:gd name="T21" fmla="*/ 570 h 673"/>
              <a:gd name="T22" fmla="*/ 2700 w 5284"/>
              <a:gd name="T23" fmla="*/ 546 h 673"/>
              <a:gd name="T24" fmla="*/ 2904 w 5284"/>
              <a:gd name="T25" fmla="*/ 528 h 673"/>
              <a:gd name="T26" fmla="*/ 3138 w 5284"/>
              <a:gd name="T27" fmla="*/ 498 h 673"/>
              <a:gd name="T28" fmla="*/ 3324 w 5284"/>
              <a:gd name="T29" fmla="*/ 474 h 673"/>
              <a:gd name="T30" fmla="*/ 3534 w 5284"/>
              <a:gd name="T31" fmla="*/ 447 h 673"/>
              <a:gd name="T32" fmla="*/ 3735 w 5284"/>
              <a:gd name="T33" fmla="*/ 420 h 673"/>
              <a:gd name="T34" fmla="*/ 3933 w 5284"/>
              <a:gd name="T35" fmla="*/ 384 h 673"/>
              <a:gd name="T36" fmla="*/ 4116 w 5284"/>
              <a:gd name="T37" fmla="*/ 351 h 673"/>
              <a:gd name="T38" fmla="*/ 4266 w 5284"/>
              <a:gd name="T39" fmla="*/ 318 h 673"/>
              <a:gd name="T40" fmla="*/ 4446 w 5284"/>
              <a:gd name="T41" fmla="*/ 279 h 673"/>
              <a:gd name="T42" fmla="*/ 4620 w 5284"/>
              <a:gd name="T43" fmla="*/ 237 h 673"/>
              <a:gd name="T44" fmla="*/ 4779 w 5284"/>
              <a:gd name="T45" fmla="*/ 192 h 673"/>
              <a:gd name="T46" fmla="*/ 4920 w 5284"/>
              <a:gd name="T47" fmla="*/ 147 h 673"/>
              <a:gd name="T48" fmla="*/ 5085 w 5284"/>
              <a:gd name="T49" fmla="*/ 90 h 673"/>
              <a:gd name="T50" fmla="*/ 5193 w 5284"/>
              <a:gd name="T51" fmla="*/ 42 h 673"/>
              <a:gd name="T52" fmla="*/ 5283 w 5284"/>
              <a:gd name="T53" fmla="*/ 0 h 673"/>
              <a:gd name="T54" fmla="*/ 3201 w 5284"/>
              <a:gd name="T55" fmla="*/ 0 h 673"/>
              <a:gd name="T56" fmla="*/ 2982 w 5284"/>
              <a:gd name="T57" fmla="*/ 57 h 673"/>
              <a:gd name="T58" fmla="*/ 2775 w 5284"/>
              <a:gd name="T59" fmla="*/ 108 h 673"/>
              <a:gd name="T60" fmla="*/ 2562 w 5284"/>
              <a:gd name="T61" fmla="*/ 150 h 673"/>
              <a:gd name="T62" fmla="*/ 2397 w 5284"/>
              <a:gd name="T63" fmla="*/ 183 h 673"/>
              <a:gd name="T64" fmla="*/ 2205 w 5284"/>
              <a:gd name="T65" fmla="*/ 213 h 673"/>
              <a:gd name="T66" fmla="*/ 2001 w 5284"/>
              <a:gd name="T67" fmla="*/ 243 h 673"/>
              <a:gd name="T68" fmla="*/ 1776 w 5284"/>
              <a:gd name="T69" fmla="*/ 273 h 673"/>
              <a:gd name="T70" fmla="*/ 1536 w 5284"/>
              <a:gd name="T71" fmla="*/ 297 h 673"/>
              <a:gd name="T72" fmla="*/ 1344 w 5284"/>
              <a:gd name="T73" fmla="*/ 312 h 673"/>
              <a:gd name="T74" fmla="*/ 1134 w 5284"/>
              <a:gd name="T75" fmla="*/ 330 h 673"/>
              <a:gd name="T76" fmla="*/ 921 w 5284"/>
              <a:gd name="T77" fmla="*/ 342 h 673"/>
              <a:gd name="T78" fmla="*/ 696 w 5284"/>
              <a:gd name="T79" fmla="*/ 354 h 673"/>
              <a:gd name="T80" fmla="*/ 501 w 5284"/>
              <a:gd name="T81" fmla="*/ 360 h 673"/>
              <a:gd name="T82" fmla="*/ 279 w 5284"/>
              <a:gd name="T83" fmla="*/ 366 h 673"/>
              <a:gd name="T84" fmla="*/ 99 w 5284"/>
              <a:gd name="T85" fmla="*/ 369 h 673"/>
              <a:gd name="T86" fmla="*/ 0 w 5284"/>
              <a:gd name="T87" fmla="*/ 366 h 6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284" h="673">
                <a:moveTo>
                  <a:pt x="0" y="366"/>
                </a:moveTo>
                <a:lnTo>
                  <a:pt x="0" y="672"/>
                </a:lnTo>
                <a:lnTo>
                  <a:pt x="303" y="672"/>
                </a:lnTo>
                <a:lnTo>
                  <a:pt x="723" y="663"/>
                </a:lnTo>
                <a:lnTo>
                  <a:pt x="1020" y="654"/>
                </a:lnTo>
                <a:lnTo>
                  <a:pt x="1302" y="642"/>
                </a:lnTo>
                <a:lnTo>
                  <a:pt x="1554" y="630"/>
                </a:lnTo>
                <a:lnTo>
                  <a:pt x="1779" y="615"/>
                </a:lnTo>
                <a:lnTo>
                  <a:pt x="1962" y="606"/>
                </a:lnTo>
                <a:lnTo>
                  <a:pt x="2193" y="588"/>
                </a:lnTo>
                <a:lnTo>
                  <a:pt x="2448" y="570"/>
                </a:lnTo>
                <a:lnTo>
                  <a:pt x="2700" y="546"/>
                </a:lnTo>
                <a:lnTo>
                  <a:pt x="2904" y="528"/>
                </a:lnTo>
                <a:lnTo>
                  <a:pt x="3138" y="498"/>
                </a:lnTo>
                <a:lnTo>
                  <a:pt x="3324" y="474"/>
                </a:lnTo>
                <a:lnTo>
                  <a:pt x="3534" y="447"/>
                </a:lnTo>
                <a:lnTo>
                  <a:pt x="3735" y="420"/>
                </a:lnTo>
                <a:lnTo>
                  <a:pt x="3933" y="384"/>
                </a:lnTo>
                <a:lnTo>
                  <a:pt x="4116" y="351"/>
                </a:lnTo>
                <a:lnTo>
                  <a:pt x="4266" y="318"/>
                </a:lnTo>
                <a:lnTo>
                  <a:pt x="4446" y="279"/>
                </a:lnTo>
                <a:lnTo>
                  <a:pt x="4620" y="237"/>
                </a:lnTo>
                <a:lnTo>
                  <a:pt x="4779" y="192"/>
                </a:lnTo>
                <a:lnTo>
                  <a:pt x="4920" y="147"/>
                </a:lnTo>
                <a:lnTo>
                  <a:pt x="5085" y="90"/>
                </a:lnTo>
                <a:lnTo>
                  <a:pt x="5193" y="42"/>
                </a:lnTo>
                <a:lnTo>
                  <a:pt x="5283" y="0"/>
                </a:lnTo>
                <a:lnTo>
                  <a:pt x="3201" y="0"/>
                </a:lnTo>
                <a:lnTo>
                  <a:pt x="2982" y="57"/>
                </a:lnTo>
                <a:lnTo>
                  <a:pt x="2775" y="108"/>
                </a:lnTo>
                <a:lnTo>
                  <a:pt x="2562" y="150"/>
                </a:lnTo>
                <a:lnTo>
                  <a:pt x="2397" y="183"/>
                </a:lnTo>
                <a:lnTo>
                  <a:pt x="2205" y="213"/>
                </a:lnTo>
                <a:lnTo>
                  <a:pt x="2001" y="243"/>
                </a:lnTo>
                <a:lnTo>
                  <a:pt x="1776" y="273"/>
                </a:lnTo>
                <a:lnTo>
                  <a:pt x="1536" y="297"/>
                </a:lnTo>
                <a:lnTo>
                  <a:pt x="1344" y="312"/>
                </a:lnTo>
                <a:lnTo>
                  <a:pt x="1134" y="330"/>
                </a:lnTo>
                <a:lnTo>
                  <a:pt x="921" y="342"/>
                </a:lnTo>
                <a:lnTo>
                  <a:pt x="696" y="354"/>
                </a:lnTo>
                <a:lnTo>
                  <a:pt x="501" y="360"/>
                </a:lnTo>
                <a:lnTo>
                  <a:pt x="279" y="366"/>
                </a:lnTo>
                <a:lnTo>
                  <a:pt x="99" y="369"/>
                </a:lnTo>
                <a:lnTo>
                  <a:pt x="0" y="366"/>
                </a:lnTo>
              </a:path>
            </a:pathLst>
          </a:custGeom>
          <a:solidFill>
            <a:srgbClr val="FFFCE8"/>
          </a:solidFill>
          <a:ln>
            <a:noFill/>
          </a:ln>
          <a:effectLst/>
          <a:extLst>
            <a:ext uri="{91240B29-F687-4F45-9708-019B960494DF}">
              <a14:hiddenLine xmlns:a14="http://schemas.microsoft.com/office/drawing/2010/main" w="9525" cap="flat" cmpd="sng">
                <a:solidFill>
                  <a:schemeClr val="tx1"/>
                </a:solidFill>
                <a:prstDash val="solid"/>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ctr" rtl="0" eaLnBrk="0" fontAlgn="base" hangingPunct="0">
              <a:spcBef>
                <a:spcPct val="0"/>
              </a:spcBef>
              <a:spcAft>
                <a:spcPct val="0"/>
              </a:spcAft>
            </a:pPr>
            <a:endParaRPr lang="he-IL" sz="2400">
              <a:solidFill>
                <a:srgbClr val="000000"/>
              </a:solidFill>
            </a:endParaRPr>
          </a:p>
        </p:txBody>
      </p:sp>
      <p:sp>
        <p:nvSpPr>
          <p:cNvPr id="41994" name="Freeform 10"/>
          <p:cNvSpPr>
            <a:spLocks/>
          </p:cNvSpPr>
          <p:nvPr/>
        </p:nvSpPr>
        <p:spPr bwMode="white">
          <a:xfrm>
            <a:off x="0" y="-20638"/>
            <a:ext cx="6104467" cy="454026"/>
          </a:xfrm>
          <a:custGeom>
            <a:avLst/>
            <a:gdLst>
              <a:gd name="T0" fmla="*/ 0 w 2884"/>
              <a:gd name="T1" fmla="*/ 0 h 286"/>
              <a:gd name="T2" fmla="*/ 0 w 2884"/>
              <a:gd name="T3" fmla="*/ 285 h 286"/>
              <a:gd name="T4" fmla="*/ 192 w 2884"/>
              <a:gd name="T5" fmla="*/ 285 h 286"/>
              <a:gd name="T6" fmla="*/ 384 w 2884"/>
              <a:gd name="T7" fmla="*/ 282 h 286"/>
              <a:gd name="T8" fmla="*/ 579 w 2884"/>
              <a:gd name="T9" fmla="*/ 276 h 286"/>
              <a:gd name="T10" fmla="*/ 789 w 2884"/>
              <a:gd name="T11" fmla="*/ 267 h 286"/>
              <a:gd name="T12" fmla="*/ 999 w 2884"/>
              <a:gd name="T13" fmla="*/ 258 h 286"/>
              <a:gd name="T14" fmla="*/ 1161 w 2884"/>
              <a:gd name="T15" fmla="*/ 246 h 286"/>
              <a:gd name="T16" fmla="*/ 1302 w 2884"/>
              <a:gd name="T17" fmla="*/ 234 h 286"/>
              <a:gd name="T18" fmla="*/ 1458 w 2884"/>
              <a:gd name="T19" fmla="*/ 222 h 286"/>
              <a:gd name="T20" fmla="*/ 1665 w 2884"/>
              <a:gd name="T21" fmla="*/ 201 h 286"/>
              <a:gd name="T22" fmla="*/ 1992 w 2884"/>
              <a:gd name="T23" fmla="*/ 159 h 286"/>
              <a:gd name="T24" fmla="*/ 2301 w 2884"/>
              <a:gd name="T25" fmla="*/ 117 h 286"/>
              <a:gd name="T26" fmla="*/ 2604 w 2884"/>
              <a:gd name="T27" fmla="*/ 60 h 286"/>
              <a:gd name="T28" fmla="*/ 2883 w 2884"/>
              <a:gd name="T29" fmla="*/ 0 h 286"/>
              <a:gd name="T30" fmla="*/ 0 w 2884"/>
              <a:gd name="T31" fmla="*/ 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84" h="286">
                <a:moveTo>
                  <a:pt x="0" y="0"/>
                </a:moveTo>
                <a:lnTo>
                  <a:pt x="0" y="285"/>
                </a:lnTo>
                <a:lnTo>
                  <a:pt x="192" y="285"/>
                </a:lnTo>
                <a:lnTo>
                  <a:pt x="384" y="282"/>
                </a:lnTo>
                <a:lnTo>
                  <a:pt x="579" y="276"/>
                </a:lnTo>
                <a:lnTo>
                  <a:pt x="789" y="267"/>
                </a:lnTo>
                <a:lnTo>
                  <a:pt x="999" y="258"/>
                </a:lnTo>
                <a:lnTo>
                  <a:pt x="1161" y="246"/>
                </a:lnTo>
                <a:lnTo>
                  <a:pt x="1302" y="234"/>
                </a:lnTo>
                <a:lnTo>
                  <a:pt x="1458" y="222"/>
                </a:lnTo>
                <a:lnTo>
                  <a:pt x="1665" y="201"/>
                </a:lnTo>
                <a:lnTo>
                  <a:pt x="1992" y="159"/>
                </a:lnTo>
                <a:lnTo>
                  <a:pt x="2301" y="117"/>
                </a:lnTo>
                <a:lnTo>
                  <a:pt x="2604" y="60"/>
                </a:lnTo>
                <a:lnTo>
                  <a:pt x="2883" y="0"/>
                </a:lnTo>
                <a:lnTo>
                  <a:pt x="0" y="0"/>
                </a:lnTo>
              </a:path>
            </a:pathLst>
          </a:custGeom>
          <a:solidFill>
            <a:srgbClr val="FEFBDA"/>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ctr" rtl="0" eaLnBrk="0" fontAlgn="base" hangingPunct="0">
              <a:spcBef>
                <a:spcPct val="0"/>
              </a:spcBef>
              <a:spcAft>
                <a:spcPct val="0"/>
              </a:spcAft>
            </a:pPr>
            <a:endParaRPr lang="he-IL" sz="2400">
              <a:solidFill>
                <a:srgbClr val="000000"/>
              </a:solidFill>
            </a:endParaRPr>
          </a:p>
        </p:txBody>
      </p:sp>
      <p:sp>
        <p:nvSpPr>
          <p:cNvPr id="41995" name="Rectangle 11"/>
          <p:cNvSpPr>
            <a:spLocks noGrp="1" noChangeArrowheads="1"/>
          </p:cNvSpPr>
          <p:nvPr>
            <p:ph type="title"/>
          </p:nvPr>
        </p:nvSpPr>
        <p:spPr bwMode="auto">
          <a:xfrm>
            <a:off x="304801" y="152400"/>
            <a:ext cx="11358033"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he-IL"/>
              <a:t>Click to edit Master title style</a:t>
            </a:r>
          </a:p>
        </p:txBody>
      </p:sp>
      <p:sp>
        <p:nvSpPr>
          <p:cNvPr id="41997" name="Rectangle 13"/>
          <p:cNvSpPr>
            <a:spLocks noGrp="1" noChangeArrowheads="1"/>
          </p:cNvSpPr>
          <p:nvPr>
            <p:ph type="dt" sz="half" idx="2"/>
          </p:nvPr>
        </p:nvSpPr>
        <p:spPr bwMode="auto">
          <a:xfrm>
            <a:off x="334433" y="6380163"/>
            <a:ext cx="2540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solidFill>
                  <a:srgbClr val="CC3300"/>
                </a:solidFill>
              </a:defRPr>
            </a:lvl1pPr>
          </a:lstStyle>
          <a:p>
            <a:pPr rtl="0" eaLnBrk="0" fontAlgn="base" hangingPunct="0">
              <a:spcBef>
                <a:spcPct val="0"/>
              </a:spcBef>
              <a:spcAft>
                <a:spcPct val="0"/>
              </a:spcAft>
            </a:pPr>
            <a:endParaRPr lang="en-US" altLang="he-IL"/>
          </a:p>
        </p:txBody>
      </p:sp>
      <p:sp>
        <p:nvSpPr>
          <p:cNvPr id="41999" name="Rectangle 15"/>
          <p:cNvSpPr>
            <a:spLocks noGrp="1" noChangeArrowheads="1"/>
          </p:cNvSpPr>
          <p:nvPr>
            <p:ph type="sldNum" sz="quarter" idx="4"/>
          </p:nvPr>
        </p:nvSpPr>
        <p:spPr bwMode="auto">
          <a:xfrm>
            <a:off x="9050867" y="6380163"/>
            <a:ext cx="2540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cs typeface="Times New Roman" pitchFamily="18" charset="0"/>
              </a:defRPr>
            </a:lvl1pPr>
          </a:lstStyle>
          <a:p>
            <a:pPr rtl="0" eaLnBrk="0" fontAlgn="base" hangingPunct="0">
              <a:spcBef>
                <a:spcPct val="0"/>
              </a:spcBef>
              <a:spcAft>
                <a:spcPct val="0"/>
              </a:spcAft>
            </a:pPr>
            <a:fld id="{1BF3EBFE-6EC9-48D6-844B-EA0C2DBE0C43}" type="slidenum">
              <a:rPr lang="he-IL" altLang="he-IL">
                <a:solidFill>
                  <a:srgbClr val="000000"/>
                </a:solidFill>
              </a:rPr>
              <a:pPr rtl="0" eaLnBrk="0" fontAlgn="base" hangingPunct="0">
                <a:spcBef>
                  <a:spcPct val="0"/>
                </a:spcBef>
                <a:spcAft>
                  <a:spcPct val="0"/>
                </a:spcAft>
              </a:pPr>
              <a:t>‹#›</a:t>
            </a:fld>
            <a:endParaRPr lang="en-US" altLang="he-IL">
              <a:solidFill>
                <a:srgbClr val="000000"/>
              </a:solidFill>
            </a:endParaRPr>
          </a:p>
        </p:txBody>
      </p:sp>
      <p:sp>
        <p:nvSpPr>
          <p:cNvPr id="41996" name="Rectangle 12"/>
          <p:cNvSpPr>
            <a:spLocks noGrp="1" noChangeArrowheads="1"/>
          </p:cNvSpPr>
          <p:nvPr>
            <p:ph type="body" idx="1"/>
          </p:nvPr>
        </p:nvSpPr>
        <p:spPr bwMode="auto">
          <a:xfrm>
            <a:off x="406400" y="1219200"/>
            <a:ext cx="11184467" cy="4962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he-IL"/>
              <a:t>Click to edit Master text styles</a:t>
            </a:r>
          </a:p>
          <a:p>
            <a:pPr lvl="1"/>
            <a:r>
              <a:rPr lang="en-US" altLang="he-IL"/>
              <a:t>Second level</a:t>
            </a:r>
          </a:p>
          <a:p>
            <a:pPr lvl="2"/>
            <a:r>
              <a:rPr lang="en-US" altLang="he-IL"/>
              <a:t>Third level</a:t>
            </a:r>
          </a:p>
          <a:p>
            <a:pPr lvl="3"/>
            <a:r>
              <a:rPr lang="en-US" altLang="he-IL"/>
              <a:t>Fourth level</a:t>
            </a:r>
          </a:p>
          <a:p>
            <a:pPr lvl="4"/>
            <a:r>
              <a:rPr lang="en-US" altLang="he-IL"/>
              <a:t>Fifth level</a:t>
            </a:r>
          </a:p>
        </p:txBody>
      </p:sp>
      <p:sp>
        <p:nvSpPr>
          <p:cNvPr id="42000" name="Rectangle 16"/>
          <p:cNvSpPr>
            <a:spLocks noGrp="1" noChangeArrowheads="1"/>
          </p:cNvSpPr>
          <p:nvPr>
            <p:ph type="ftr" sz="quarter" idx="3"/>
          </p:nvPr>
        </p:nvSpPr>
        <p:spPr bwMode="auto">
          <a:xfrm>
            <a:off x="2927352" y="6524626"/>
            <a:ext cx="6049433" cy="288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pPr algn="ctr" rtl="0" eaLnBrk="0" fontAlgn="base" hangingPunct="0">
              <a:spcBef>
                <a:spcPct val="0"/>
              </a:spcBef>
              <a:spcAft>
                <a:spcPct val="0"/>
              </a:spcAft>
            </a:pPr>
            <a:r>
              <a:rPr lang="en-US" altLang="he-IL" dirty="0">
                <a:solidFill>
                  <a:srgbClr val="000000"/>
                </a:solidFill>
              </a:rPr>
              <a:t>Machine Learning, Prof. Lior Rokach, Ben-Gurion University</a:t>
            </a:r>
          </a:p>
        </p:txBody>
      </p:sp>
    </p:spTree>
    <p:extLst>
      <p:ext uri="{BB962C8B-B14F-4D97-AF65-F5344CB8AC3E}">
        <p14:creationId xmlns:p14="http://schemas.microsoft.com/office/powerpoint/2010/main" val="2465120101"/>
      </p:ext>
    </p:extLst>
  </p:cSld>
  <p:clrMap bg1="lt1" tx1="dk1" bg2="lt2" tx2="dk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 id="2147483709" r:id="rId12"/>
    <p:sldLayoutId id="2147483710" r:id="rId13"/>
    <p:sldLayoutId id="2147483711" r:id="rId14"/>
    <p:sldLayoutId id="2147483712" r:id="rId15"/>
  </p:sldLayoutIdLst>
  <p:hf hdr="0" dt="0"/>
  <p:txStyles>
    <p:titleStyle>
      <a:lvl1pPr algn="ctr" rtl="0" eaLnBrk="0" fontAlgn="base" hangingPunct="0">
        <a:spcBef>
          <a:spcPct val="0"/>
        </a:spcBef>
        <a:spcAft>
          <a:spcPct val="0"/>
        </a:spcAft>
        <a:defRPr sz="4000">
          <a:solidFill>
            <a:srgbClr val="008080"/>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4000">
          <a:solidFill>
            <a:srgbClr val="008080"/>
          </a:solidFill>
          <a:effectLst>
            <a:outerShdw blurRad="38100" dist="38100" dir="2700000" algn="tl">
              <a:srgbClr val="000000"/>
            </a:outerShdw>
          </a:effectLst>
          <a:latin typeface="Times New Roman" pitchFamily="18" charset="0"/>
        </a:defRPr>
      </a:lvl2pPr>
      <a:lvl3pPr algn="ctr" rtl="0" eaLnBrk="0" fontAlgn="base" hangingPunct="0">
        <a:spcBef>
          <a:spcPct val="0"/>
        </a:spcBef>
        <a:spcAft>
          <a:spcPct val="0"/>
        </a:spcAft>
        <a:defRPr sz="4000">
          <a:solidFill>
            <a:srgbClr val="008080"/>
          </a:solidFill>
          <a:effectLst>
            <a:outerShdw blurRad="38100" dist="38100" dir="2700000" algn="tl">
              <a:srgbClr val="000000"/>
            </a:outerShdw>
          </a:effectLst>
          <a:latin typeface="Times New Roman" pitchFamily="18" charset="0"/>
        </a:defRPr>
      </a:lvl3pPr>
      <a:lvl4pPr algn="ctr" rtl="0" eaLnBrk="0" fontAlgn="base" hangingPunct="0">
        <a:spcBef>
          <a:spcPct val="0"/>
        </a:spcBef>
        <a:spcAft>
          <a:spcPct val="0"/>
        </a:spcAft>
        <a:defRPr sz="4000">
          <a:solidFill>
            <a:srgbClr val="008080"/>
          </a:solidFill>
          <a:effectLst>
            <a:outerShdw blurRad="38100" dist="38100" dir="2700000" algn="tl">
              <a:srgbClr val="000000"/>
            </a:outerShdw>
          </a:effectLst>
          <a:latin typeface="Times New Roman" pitchFamily="18" charset="0"/>
        </a:defRPr>
      </a:lvl4pPr>
      <a:lvl5pPr algn="ctr" rtl="0" eaLnBrk="0" fontAlgn="base" hangingPunct="0">
        <a:spcBef>
          <a:spcPct val="0"/>
        </a:spcBef>
        <a:spcAft>
          <a:spcPct val="0"/>
        </a:spcAft>
        <a:defRPr sz="4000">
          <a:solidFill>
            <a:srgbClr val="008080"/>
          </a:solidFill>
          <a:effectLst>
            <a:outerShdw blurRad="38100" dist="38100" dir="2700000" algn="tl">
              <a:srgbClr val="000000"/>
            </a:outerShdw>
          </a:effectLst>
          <a:latin typeface="Times New Roman" pitchFamily="18" charset="0"/>
        </a:defRPr>
      </a:lvl5pPr>
      <a:lvl6pPr marL="457200" algn="ctr" rtl="0" eaLnBrk="0" fontAlgn="base" hangingPunct="0">
        <a:spcBef>
          <a:spcPct val="0"/>
        </a:spcBef>
        <a:spcAft>
          <a:spcPct val="0"/>
        </a:spcAft>
        <a:defRPr sz="4000">
          <a:solidFill>
            <a:srgbClr val="008080"/>
          </a:solidFill>
          <a:effectLst>
            <a:outerShdw blurRad="38100" dist="38100" dir="2700000" algn="tl">
              <a:srgbClr val="000000"/>
            </a:outerShdw>
          </a:effectLst>
          <a:latin typeface="Times New Roman" pitchFamily="18" charset="0"/>
        </a:defRPr>
      </a:lvl6pPr>
      <a:lvl7pPr marL="914400" algn="ctr" rtl="0" eaLnBrk="0" fontAlgn="base" hangingPunct="0">
        <a:spcBef>
          <a:spcPct val="0"/>
        </a:spcBef>
        <a:spcAft>
          <a:spcPct val="0"/>
        </a:spcAft>
        <a:defRPr sz="4000">
          <a:solidFill>
            <a:srgbClr val="008080"/>
          </a:solidFill>
          <a:effectLst>
            <a:outerShdw blurRad="38100" dist="38100" dir="2700000" algn="tl">
              <a:srgbClr val="000000"/>
            </a:outerShdw>
          </a:effectLst>
          <a:latin typeface="Times New Roman" pitchFamily="18" charset="0"/>
        </a:defRPr>
      </a:lvl7pPr>
      <a:lvl8pPr marL="1371600" algn="ctr" rtl="0" eaLnBrk="0" fontAlgn="base" hangingPunct="0">
        <a:spcBef>
          <a:spcPct val="0"/>
        </a:spcBef>
        <a:spcAft>
          <a:spcPct val="0"/>
        </a:spcAft>
        <a:defRPr sz="4000">
          <a:solidFill>
            <a:srgbClr val="008080"/>
          </a:solidFill>
          <a:effectLst>
            <a:outerShdw blurRad="38100" dist="38100" dir="2700000" algn="tl">
              <a:srgbClr val="000000"/>
            </a:outerShdw>
          </a:effectLst>
          <a:latin typeface="Times New Roman" pitchFamily="18" charset="0"/>
        </a:defRPr>
      </a:lvl8pPr>
      <a:lvl9pPr marL="1828800" algn="ctr" rtl="0" eaLnBrk="0" fontAlgn="base" hangingPunct="0">
        <a:spcBef>
          <a:spcPct val="0"/>
        </a:spcBef>
        <a:spcAft>
          <a:spcPct val="0"/>
        </a:spcAft>
        <a:defRPr sz="4000">
          <a:solidFill>
            <a:srgbClr val="008080"/>
          </a:solidFill>
          <a:effectLst>
            <a:outerShdw blurRad="38100" dist="38100" dir="2700000" algn="tl">
              <a:srgbClr val="000000"/>
            </a:outerShdw>
          </a:effectLst>
          <a:latin typeface="Times New Roman" pitchFamily="18" charset="0"/>
        </a:defRPr>
      </a:lvl9pPr>
    </p:titleStyle>
    <p:bodyStyle>
      <a:lvl1pPr marL="342900" indent="-342900" algn="l" rtl="0" eaLnBrk="0" fontAlgn="base" hangingPunct="0">
        <a:spcBef>
          <a:spcPct val="20000"/>
        </a:spcBef>
        <a:spcAft>
          <a:spcPct val="0"/>
        </a:spcAft>
        <a:defRPr sz="2800">
          <a:solidFill>
            <a:srgbClr val="3333CC"/>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bwMode="invGray">
      <p:bgPr>
        <a:solidFill>
          <a:schemeClr val="accent1"/>
        </a:solidFill>
        <a:effectLst/>
      </p:bgPr>
    </p:bg>
    <p:spTree>
      <p:nvGrpSpPr>
        <p:cNvPr id="1" name=""/>
        <p:cNvGrpSpPr/>
        <p:nvPr/>
      </p:nvGrpSpPr>
      <p:grpSpPr>
        <a:xfrm>
          <a:off x="0" y="0"/>
          <a:ext cx="0" cy="0"/>
          <a:chOff x="0" y="0"/>
          <a:chExt cx="0" cy="0"/>
        </a:xfrm>
      </p:grpSpPr>
      <p:sp>
        <p:nvSpPr>
          <p:cNvPr id="41987" name="Freeform 3"/>
          <p:cNvSpPr>
            <a:spLocks/>
          </p:cNvSpPr>
          <p:nvPr/>
        </p:nvSpPr>
        <p:spPr bwMode="white">
          <a:xfrm>
            <a:off x="-12700" y="4489450"/>
            <a:ext cx="7672917" cy="2368550"/>
          </a:xfrm>
          <a:custGeom>
            <a:avLst/>
            <a:gdLst>
              <a:gd name="T0" fmla="*/ 0 w 3625"/>
              <a:gd name="T1" fmla="*/ 1491 h 1492"/>
              <a:gd name="T2" fmla="*/ 0 w 3625"/>
              <a:gd name="T3" fmla="*/ 0 h 1492"/>
              <a:gd name="T4" fmla="*/ 171 w 3625"/>
              <a:gd name="T5" fmla="*/ 3 h 1492"/>
              <a:gd name="T6" fmla="*/ 355 w 3625"/>
              <a:gd name="T7" fmla="*/ 9 h 1492"/>
              <a:gd name="T8" fmla="*/ 499 w 3625"/>
              <a:gd name="T9" fmla="*/ 21 h 1492"/>
              <a:gd name="T10" fmla="*/ 650 w 3625"/>
              <a:gd name="T11" fmla="*/ 36 h 1492"/>
              <a:gd name="T12" fmla="*/ 809 w 3625"/>
              <a:gd name="T13" fmla="*/ 54 h 1492"/>
              <a:gd name="T14" fmla="*/ 957 w 3625"/>
              <a:gd name="T15" fmla="*/ 78 h 1492"/>
              <a:gd name="T16" fmla="*/ 1119 w 3625"/>
              <a:gd name="T17" fmla="*/ 105 h 1492"/>
              <a:gd name="T18" fmla="*/ 1261 w 3625"/>
              <a:gd name="T19" fmla="*/ 133 h 1492"/>
              <a:gd name="T20" fmla="*/ 1441 w 3625"/>
              <a:gd name="T21" fmla="*/ 175 h 1492"/>
              <a:gd name="T22" fmla="*/ 1598 w 3625"/>
              <a:gd name="T23" fmla="*/ 217 h 1492"/>
              <a:gd name="T24" fmla="*/ 1763 w 3625"/>
              <a:gd name="T25" fmla="*/ 269 h 1492"/>
              <a:gd name="T26" fmla="*/ 1887 w 3625"/>
              <a:gd name="T27" fmla="*/ 308 h 1492"/>
              <a:gd name="T28" fmla="*/ 2085 w 3625"/>
              <a:gd name="T29" fmla="*/ 384 h 1492"/>
              <a:gd name="T30" fmla="*/ 2230 w 3625"/>
              <a:gd name="T31" fmla="*/ 444 h 1492"/>
              <a:gd name="T32" fmla="*/ 2456 w 3625"/>
              <a:gd name="T33" fmla="*/ 547 h 1492"/>
              <a:gd name="T34" fmla="*/ 2666 w 3625"/>
              <a:gd name="T35" fmla="*/ 662 h 1492"/>
              <a:gd name="T36" fmla="*/ 2859 w 3625"/>
              <a:gd name="T37" fmla="*/ 786 h 1492"/>
              <a:gd name="T38" fmla="*/ 3046 w 3625"/>
              <a:gd name="T39" fmla="*/ 920 h 1492"/>
              <a:gd name="T40" fmla="*/ 3193 w 3625"/>
              <a:gd name="T41" fmla="*/ 1038 h 1492"/>
              <a:gd name="T42" fmla="*/ 3332 w 3625"/>
              <a:gd name="T43" fmla="*/ 1168 h 1492"/>
              <a:gd name="T44" fmla="*/ 3440 w 3625"/>
              <a:gd name="T45" fmla="*/ 1280 h 1492"/>
              <a:gd name="T46" fmla="*/ 3524 w 3625"/>
              <a:gd name="T47" fmla="*/ 1380 h 1492"/>
              <a:gd name="T48" fmla="*/ 3624 w 3625"/>
              <a:gd name="T49" fmla="*/ 1491 h 1492"/>
              <a:gd name="T50" fmla="*/ 3608 w 3625"/>
              <a:gd name="T51" fmla="*/ 1491 h 1492"/>
              <a:gd name="T52" fmla="*/ 0 w 3625"/>
              <a:gd name="T53" fmla="*/ 1491 h 14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625" h="1492">
                <a:moveTo>
                  <a:pt x="0" y="1491"/>
                </a:moveTo>
                <a:lnTo>
                  <a:pt x="0" y="0"/>
                </a:lnTo>
                <a:lnTo>
                  <a:pt x="171" y="3"/>
                </a:lnTo>
                <a:lnTo>
                  <a:pt x="355" y="9"/>
                </a:lnTo>
                <a:lnTo>
                  <a:pt x="499" y="21"/>
                </a:lnTo>
                <a:lnTo>
                  <a:pt x="650" y="36"/>
                </a:lnTo>
                <a:lnTo>
                  <a:pt x="809" y="54"/>
                </a:lnTo>
                <a:lnTo>
                  <a:pt x="957" y="78"/>
                </a:lnTo>
                <a:lnTo>
                  <a:pt x="1119" y="105"/>
                </a:lnTo>
                <a:lnTo>
                  <a:pt x="1261" y="133"/>
                </a:lnTo>
                <a:lnTo>
                  <a:pt x="1441" y="175"/>
                </a:lnTo>
                <a:lnTo>
                  <a:pt x="1598" y="217"/>
                </a:lnTo>
                <a:lnTo>
                  <a:pt x="1763" y="269"/>
                </a:lnTo>
                <a:lnTo>
                  <a:pt x="1887" y="308"/>
                </a:lnTo>
                <a:lnTo>
                  <a:pt x="2085" y="384"/>
                </a:lnTo>
                <a:lnTo>
                  <a:pt x="2230" y="444"/>
                </a:lnTo>
                <a:lnTo>
                  <a:pt x="2456" y="547"/>
                </a:lnTo>
                <a:lnTo>
                  <a:pt x="2666" y="662"/>
                </a:lnTo>
                <a:lnTo>
                  <a:pt x="2859" y="786"/>
                </a:lnTo>
                <a:lnTo>
                  <a:pt x="3046" y="920"/>
                </a:lnTo>
                <a:lnTo>
                  <a:pt x="3193" y="1038"/>
                </a:lnTo>
                <a:lnTo>
                  <a:pt x="3332" y="1168"/>
                </a:lnTo>
                <a:lnTo>
                  <a:pt x="3440" y="1280"/>
                </a:lnTo>
                <a:lnTo>
                  <a:pt x="3524" y="1380"/>
                </a:lnTo>
                <a:lnTo>
                  <a:pt x="3624" y="1491"/>
                </a:lnTo>
                <a:lnTo>
                  <a:pt x="3608" y="1491"/>
                </a:lnTo>
                <a:lnTo>
                  <a:pt x="0" y="1491"/>
                </a:lnTo>
              </a:path>
            </a:pathLst>
          </a:custGeom>
          <a:solidFill>
            <a:srgbClr val="FFFCE8"/>
          </a:solidFill>
          <a:ln>
            <a:noFill/>
          </a:ln>
          <a:effectLst/>
          <a:extLst>
            <a:ext uri="{91240B29-F687-4F45-9708-019B960494DF}">
              <a14:hiddenLine xmlns:a14="http://schemas.microsoft.com/office/drawing/2010/main" w="9525" cap="flat" cmpd="sng">
                <a:solidFill>
                  <a:schemeClr val="tx1"/>
                </a:solidFill>
                <a:prstDash val="solid"/>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rtl="0" eaLnBrk="0" fontAlgn="base" hangingPunct="0">
              <a:spcBef>
                <a:spcPct val="0"/>
              </a:spcBef>
              <a:spcAft>
                <a:spcPct val="0"/>
              </a:spcAft>
            </a:pPr>
            <a:endParaRPr lang="he-IL" sz="2400">
              <a:solidFill>
                <a:srgbClr val="000000"/>
              </a:solidFill>
            </a:endParaRPr>
          </a:p>
        </p:txBody>
      </p:sp>
      <p:sp>
        <p:nvSpPr>
          <p:cNvPr id="41988" name="Freeform 4"/>
          <p:cNvSpPr>
            <a:spLocks/>
          </p:cNvSpPr>
          <p:nvPr/>
        </p:nvSpPr>
        <p:spPr bwMode="white">
          <a:xfrm>
            <a:off x="1" y="3817939"/>
            <a:ext cx="10886017" cy="3019425"/>
          </a:xfrm>
          <a:custGeom>
            <a:avLst/>
            <a:gdLst>
              <a:gd name="T0" fmla="*/ 2718 w 5143"/>
              <a:gd name="T1" fmla="*/ 405 h 1902"/>
              <a:gd name="T2" fmla="*/ 2466 w 5143"/>
              <a:gd name="T3" fmla="*/ 333 h 1902"/>
              <a:gd name="T4" fmla="*/ 2202 w 5143"/>
              <a:gd name="T5" fmla="*/ 261 h 1902"/>
              <a:gd name="T6" fmla="*/ 1929 w 5143"/>
              <a:gd name="T7" fmla="*/ 198 h 1902"/>
              <a:gd name="T8" fmla="*/ 1695 w 5143"/>
              <a:gd name="T9" fmla="*/ 153 h 1902"/>
              <a:gd name="T10" fmla="*/ 1434 w 5143"/>
              <a:gd name="T11" fmla="*/ 111 h 1902"/>
              <a:gd name="T12" fmla="*/ 1188 w 5143"/>
              <a:gd name="T13" fmla="*/ 75 h 1902"/>
              <a:gd name="T14" fmla="*/ 957 w 5143"/>
              <a:gd name="T15" fmla="*/ 48 h 1902"/>
              <a:gd name="T16" fmla="*/ 747 w 5143"/>
              <a:gd name="T17" fmla="*/ 30 h 1902"/>
              <a:gd name="T18" fmla="*/ 501 w 5143"/>
              <a:gd name="T19" fmla="*/ 15 h 1902"/>
              <a:gd name="T20" fmla="*/ 246 w 5143"/>
              <a:gd name="T21" fmla="*/ 3 h 1902"/>
              <a:gd name="T22" fmla="*/ 0 w 5143"/>
              <a:gd name="T23" fmla="*/ 0 h 1902"/>
              <a:gd name="T24" fmla="*/ 0 w 5143"/>
              <a:gd name="T25" fmla="*/ 275 h 1902"/>
              <a:gd name="T26" fmla="*/ 0 w 5143"/>
              <a:gd name="T27" fmla="*/ 345 h 1902"/>
              <a:gd name="T28" fmla="*/ 0 w 5143"/>
              <a:gd name="T29" fmla="*/ 275 h 1902"/>
              <a:gd name="T30" fmla="*/ 0 w 5143"/>
              <a:gd name="T31" fmla="*/ 342 h 1902"/>
              <a:gd name="T32" fmla="*/ 339 w 5143"/>
              <a:gd name="T33" fmla="*/ 351 h 1902"/>
              <a:gd name="T34" fmla="*/ 606 w 5143"/>
              <a:gd name="T35" fmla="*/ 372 h 1902"/>
              <a:gd name="T36" fmla="*/ 852 w 5143"/>
              <a:gd name="T37" fmla="*/ 399 h 1902"/>
              <a:gd name="T38" fmla="*/ 1068 w 5143"/>
              <a:gd name="T39" fmla="*/ 435 h 1902"/>
              <a:gd name="T40" fmla="*/ 1275 w 5143"/>
              <a:gd name="T41" fmla="*/ 474 h 1902"/>
              <a:gd name="T42" fmla="*/ 1545 w 5143"/>
              <a:gd name="T43" fmla="*/ 540 h 1902"/>
              <a:gd name="T44" fmla="*/ 1761 w 5143"/>
              <a:gd name="T45" fmla="*/ 603 h 1902"/>
              <a:gd name="T46" fmla="*/ 1971 w 5143"/>
              <a:gd name="T47" fmla="*/ 678 h 1902"/>
              <a:gd name="T48" fmla="*/ 2166 w 5143"/>
              <a:gd name="T49" fmla="*/ 747 h 1902"/>
              <a:gd name="T50" fmla="*/ 2397 w 5143"/>
              <a:gd name="T51" fmla="*/ 852 h 1902"/>
              <a:gd name="T52" fmla="*/ 2613 w 5143"/>
              <a:gd name="T53" fmla="*/ 960 h 1902"/>
              <a:gd name="T54" fmla="*/ 2832 w 5143"/>
              <a:gd name="T55" fmla="*/ 1095 h 1902"/>
              <a:gd name="T56" fmla="*/ 3012 w 5143"/>
              <a:gd name="T57" fmla="*/ 1212 h 1902"/>
              <a:gd name="T58" fmla="*/ 3186 w 5143"/>
              <a:gd name="T59" fmla="*/ 1347 h 1902"/>
              <a:gd name="T60" fmla="*/ 3351 w 5143"/>
              <a:gd name="T61" fmla="*/ 1497 h 1902"/>
              <a:gd name="T62" fmla="*/ 3480 w 5143"/>
              <a:gd name="T63" fmla="*/ 1629 h 1902"/>
              <a:gd name="T64" fmla="*/ 3612 w 5143"/>
              <a:gd name="T65" fmla="*/ 1785 h 1902"/>
              <a:gd name="T66" fmla="*/ 3699 w 5143"/>
              <a:gd name="T67" fmla="*/ 1901 h 1902"/>
              <a:gd name="T68" fmla="*/ 5142 w 5143"/>
              <a:gd name="T69" fmla="*/ 1901 h 1902"/>
              <a:gd name="T70" fmla="*/ 5076 w 5143"/>
              <a:gd name="T71" fmla="*/ 1827 h 1902"/>
              <a:gd name="T72" fmla="*/ 4968 w 5143"/>
              <a:gd name="T73" fmla="*/ 1707 h 1902"/>
              <a:gd name="T74" fmla="*/ 4797 w 5143"/>
              <a:gd name="T75" fmla="*/ 1539 h 1902"/>
              <a:gd name="T76" fmla="*/ 4617 w 5143"/>
              <a:gd name="T77" fmla="*/ 1383 h 1902"/>
              <a:gd name="T78" fmla="*/ 4410 w 5143"/>
              <a:gd name="T79" fmla="*/ 1221 h 1902"/>
              <a:gd name="T80" fmla="*/ 4185 w 5143"/>
              <a:gd name="T81" fmla="*/ 1071 h 1902"/>
              <a:gd name="T82" fmla="*/ 3960 w 5143"/>
              <a:gd name="T83" fmla="*/ 939 h 1902"/>
              <a:gd name="T84" fmla="*/ 3708 w 5143"/>
              <a:gd name="T85" fmla="*/ 801 h 1902"/>
              <a:gd name="T86" fmla="*/ 3492 w 5143"/>
              <a:gd name="T87" fmla="*/ 702 h 1902"/>
              <a:gd name="T88" fmla="*/ 3231 w 5143"/>
              <a:gd name="T89" fmla="*/ 588 h 1902"/>
              <a:gd name="T90" fmla="*/ 2964 w 5143"/>
              <a:gd name="T91" fmla="*/ 489 h 1902"/>
              <a:gd name="T92" fmla="*/ 2718 w 5143"/>
              <a:gd name="T93" fmla="*/ 405 h 19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143" h="1902">
                <a:moveTo>
                  <a:pt x="2718" y="405"/>
                </a:moveTo>
                <a:lnTo>
                  <a:pt x="2466" y="333"/>
                </a:lnTo>
                <a:lnTo>
                  <a:pt x="2202" y="261"/>
                </a:lnTo>
                <a:lnTo>
                  <a:pt x="1929" y="198"/>
                </a:lnTo>
                <a:lnTo>
                  <a:pt x="1695" y="153"/>
                </a:lnTo>
                <a:lnTo>
                  <a:pt x="1434" y="111"/>
                </a:lnTo>
                <a:lnTo>
                  <a:pt x="1188" y="75"/>
                </a:lnTo>
                <a:lnTo>
                  <a:pt x="957" y="48"/>
                </a:lnTo>
                <a:lnTo>
                  <a:pt x="747" y="30"/>
                </a:lnTo>
                <a:lnTo>
                  <a:pt x="501" y="15"/>
                </a:lnTo>
                <a:lnTo>
                  <a:pt x="246" y="3"/>
                </a:lnTo>
                <a:lnTo>
                  <a:pt x="0" y="0"/>
                </a:lnTo>
                <a:lnTo>
                  <a:pt x="0" y="275"/>
                </a:lnTo>
                <a:lnTo>
                  <a:pt x="0" y="345"/>
                </a:lnTo>
                <a:lnTo>
                  <a:pt x="0" y="275"/>
                </a:lnTo>
                <a:lnTo>
                  <a:pt x="0" y="342"/>
                </a:lnTo>
                <a:lnTo>
                  <a:pt x="339" y="351"/>
                </a:lnTo>
                <a:lnTo>
                  <a:pt x="606" y="372"/>
                </a:lnTo>
                <a:lnTo>
                  <a:pt x="852" y="399"/>
                </a:lnTo>
                <a:lnTo>
                  <a:pt x="1068" y="435"/>
                </a:lnTo>
                <a:lnTo>
                  <a:pt x="1275" y="474"/>
                </a:lnTo>
                <a:lnTo>
                  <a:pt x="1545" y="540"/>
                </a:lnTo>
                <a:lnTo>
                  <a:pt x="1761" y="603"/>
                </a:lnTo>
                <a:lnTo>
                  <a:pt x="1971" y="678"/>
                </a:lnTo>
                <a:lnTo>
                  <a:pt x="2166" y="747"/>
                </a:lnTo>
                <a:lnTo>
                  <a:pt x="2397" y="852"/>
                </a:lnTo>
                <a:lnTo>
                  <a:pt x="2613" y="960"/>
                </a:lnTo>
                <a:lnTo>
                  <a:pt x="2832" y="1095"/>
                </a:lnTo>
                <a:lnTo>
                  <a:pt x="3012" y="1212"/>
                </a:lnTo>
                <a:lnTo>
                  <a:pt x="3186" y="1347"/>
                </a:lnTo>
                <a:lnTo>
                  <a:pt x="3351" y="1497"/>
                </a:lnTo>
                <a:lnTo>
                  <a:pt x="3480" y="1629"/>
                </a:lnTo>
                <a:lnTo>
                  <a:pt x="3612" y="1785"/>
                </a:lnTo>
                <a:lnTo>
                  <a:pt x="3699" y="1901"/>
                </a:lnTo>
                <a:lnTo>
                  <a:pt x="5142" y="1901"/>
                </a:lnTo>
                <a:lnTo>
                  <a:pt x="5076" y="1827"/>
                </a:lnTo>
                <a:lnTo>
                  <a:pt x="4968" y="1707"/>
                </a:lnTo>
                <a:lnTo>
                  <a:pt x="4797" y="1539"/>
                </a:lnTo>
                <a:lnTo>
                  <a:pt x="4617" y="1383"/>
                </a:lnTo>
                <a:lnTo>
                  <a:pt x="4410" y="1221"/>
                </a:lnTo>
                <a:lnTo>
                  <a:pt x="4185" y="1071"/>
                </a:lnTo>
                <a:lnTo>
                  <a:pt x="3960" y="939"/>
                </a:lnTo>
                <a:lnTo>
                  <a:pt x="3708" y="801"/>
                </a:lnTo>
                <a:lnTo>
                  <a:pt x="3492" y="702"/>
                </a:lnTo>
                <a:lnTo>
                  <a:pt x="3231" y="588"/>
                </a:lnTo>
                <a:lnTo>
                  <a:pt x="2964" y="489"/>
                </a:lnTo>
                <a:lnTo>
                  <a:pt x="2718" y="405"/>
                </a:lnTo>
              </a:path>
            </a:pathLst>
          </a:custGeom>
          <a:solidFill>
            <a:srgbClr val="FEFBDA"/>
          </a:solidFill>
          <a:ln>
            <a:noFill/>
          </a:ln>
          <a:effectLst/>
          <a:extLst>
            <a:ext uri="{91240B29-F687-4F45-9708-019B960494DF}">
              <a14:hiddenLine xmlns:a14="http://schemas.microsoft.com/office/drawing/2010/main" w="9525" cap="flat" cmpd="sng">
                <a:solidFill>
                  <a:schemeClr val="tx1"/>
                </a:solidFill>
                <a:prstDash val="solid"/>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ctr" rtl="0" eaLnBrk="0" fontAlgn="base" hangingPunct="0">
              <a:spcBef>
                <a:spcPct val="0"/>
              </a:spcBef>
              <a:spcAft>
                <a:spcPct val="0"/>
              </a:spcAft>
            </a:pPr>
            <a:endParaRPr lang="he-IL" sz="2400">
              <a:solidFill>
                <a:srgbClr val="000000"/>
              </a:solidFill>
            </a:endParaRPr>
          </a:p>
        </p:txBody>
      </p:sp>
      <p:sp>
        <p:nvSpPr>
          <p:cNvPr id="41989" name="Freeform 5"/>
          <p:cNvSpPr>
            <a:spLocks/>
          </p:cNvSpPr>
          <p:nvPr/>
        </p:nvSpPr>
        <p:spPr bwMode="white">
          <a:xfrm>
            <a:off x="0" y="3146425"/>
            <a:ext cx="12192000" cy="3690938"/>
          </a:xfrm>
          <a:custGeom>
            <a:avLst/>
            <a:gdLst>
              <a:gd name="T0" fmla="*/ 0 w 5760"/>
              <a:gd name="T1" fmla="*/ 0 h 2325"/>
              <a:gd name="T2" fmla="*/ 0 w 5760"/>
              <a:gd name="T3" fmla="*/ 339 h 2325"/>
              <a:gd name="T4" fmla="*/ 558 w 5760"/>
              <a:gd name="T5" fmla="*/ 357 h 2325"/>
              <a:gd name="T6" fmla="*/ 807 w 5760"/>
              <a:gd name="T7" fmla="*/ 375 h 2325"/>
              <a:gd name="T8" fmla="*/ 1056 w 5760"/>
              <a:gd name="T9" fmla="*/ 399 h 2325"/>
              <a:gd name="T10" fmla="*/ 1272 w 5760"/>
              <a:gd name="T11" fmla="*/ 426 h 2325"/>
              <a:gd name="T12" fmla="*/ 1539 w 5760"/>
              <a:gd name="T13" fmla="*/ 465 h 2325"/>
              <a:gd name="T14" fmla="*/ 1791 w 5760"/>
              <a:gd name="T15" fmla="*/ 510 h 2325"/>
              <a:gd name="T16" fmla="*/ 2076 w 5760"/>
              <a:gd name="T17" fmla="*/ 570 h 2325"/>
              <a:gd name="T18" fmla="*/ 2334 w 5760"/>
              <a:gd name="T19" fmla="*/ 630 h 2325"/>
              <a:gd name="T20" fmla="*/ 2544 w 5760"/>
              <a:gd name="T21" fmla="*/ 687 h 2325"/>
              <a:gd name="T22" fmla="*/ 2775 w 5760"/>
              <a:gd name="T23" fmla="*/ 759 h 2325"/>
              <a:gd name="T24" fmla="*/ 3003 w 5760"/>
              <a:gd name="T25" fmla="*/ 837 h 2325"/>
              <a:gd name="T26" fmla="*/ 3231 w 5760"/>
              <a:gd name="T27" fmla="*/ 924 h 2325"/>
              <a:gd name="T28" fmla="*/ 3438 w 5760"/>
              <a:gd name="T29" fmla="*/ 1005 h 2325"/>
              <a:gd name="T30" fmla="*/ 3663 w 5760"/>
              <a:gd name="T31" fmla="*/ 1110 h 2325"/>
              <a:gd name="T32" fmla="*/ 3903 w 5760"/>
              <a:gd name="T33" fmla="*/ 1233 h 2325"/>
              <a:gd name="T34" fmla="*/ 4149 w 5760"/>
              <a:gd name="T35" fmla="*/ 1374 h 2325"/>
              <a:gd name="T36" fmla="*/ 4353 w 5760"/>
              <a:gd name="T37" fmla="*/ 1506 h 2325"/>
              <a:gd name="T38" fmla="*/ 4491 w 5760"/>
              <a:gd name="T39" fmla="*/ 1602 h 2325"/>
              <a:gd name="T40" fmla="*/ 4668 w 5760"/>
              <a:gd name="T41" fmla="*/ 1740 h 2325"/>
              <a:gd name="T42" fmla="*/ 4824 w 5760"/>
              <a:gd name="T43" fmla="*/ 1875 h 2325"/>
              <a:gd name="T44" fmla="*/ 4968 w 5760"/>
              <a:gd name="T45" fmla="*/ 2016 h 2325"/>
              <a:gd name="T46" fmla="*/ 5100 w 5760"/>
              <a:gd name="T47" fmla="*/ 2154 h 2325"/>
              <a:gd name="T48" fmla="*/ 5238 w 5760"/>
              <a:gd name="T49" fmla="*/ 2324 h 2325"/>
              <a:gd name="T50" fmla="*/ 5759 w 5760"/>
              <a:gd name="T51" fmla="*/ 2324 h 2325"/>
              <a:gd name="T52" fmla="*/ 5759 w 5760"/>
              <a:gd name="T53" fmla="*/ 1245 h 2325"/>
              <a:gd name="T54" fmla="*/ 5580 w 5760"/>
              <a:gd name="T55" fmla="*/ 1119 h 2325"/>
              <a:gd name="T56" fmla="*/ 5400 w 5760"/>
              <a:gd name="T57" fmla="*/ 1020 h 2325"/>
              <a:gd name="T58" fmla="*/ 5205 w 5760"/>
              <a:gd name="T59" fmla="*/ 918 h 2325"/>
              <a:gd name="T60" fmla="*/ 5031 w 5760"/>
              <a:gd name="T61" fmla="*/ 837 h 2325"/>
              <a:gd name="T62" fmla="*/ 4866 w 5760"/>
              <a:gd name="T63" fmla="*/ 771 h 2325"/>
              <a:gd name="T64" fmla="*/ 4710 w 5760"/>
              <a:gd name="T65" fmla="*/ 711 h 2325"/>
              <a:gd name="T66" fmla="*/ 4545 w 5760"/>
              <a:gd name="T67" fmla="*/ 651 h 2325"/>
              <a:gd name="T68" fmla="*/ 4386 w 5760"/>
              <a:gd name="T69" fmla="*/ 600 h 2325"/>
              <a:gd name="T70" fmla="*/ 4248 w 5760"/>
              <a:gd name="T71" fmla="*/ 552 h 2325"/>
              <a:gd name="T72" fmla="*/ 3993 w 5760"/>
              <a:gd name="T73" fmla="*/ 483 h 2325"/>
              <a:gd name="T74" fmla="*/ 3777 w 5760"/>
              <a:gd name="T75" fmla="*/ 423 h 2325"/>
              <a:gd name="T76" fmla="*/ 3564 w 5760"/>
              <a:gd name="T77" fmla="*/ 375 h 2325"/>
              <a:gd name="T78" fmla="*/ 3282 w 5760"/>
              <a:gd name="T79" fmla="*/ 312 h 2325"/>
              <a:gd name="T80" fmla="*/ 3003 w 5760"/>
              <a:gd name="T81" fmla="*/ 261 h 2325"/>
              <a:gd name="T82" fmla="*/ 2733 w 5760"/>
              <a:gd name="T83" fmla="*/ 213 h 2325"/>
              <a:gd name="T84" fmla="*/ 2451 w 5760"/>
              <a:gd name="T85" fmla="*/ 171 h 2325"/>
              <a:gd name="T86" fmla="*/ 2211 w 5760"/>
              <a:gd name="T87" fmla="*/ 138 h 2325"/>
              <a:gd name="T88" fmla="*/ 1974 w 5760"/>
              <a:gd name="T89" fmla="*/ 108 h 2325"/>
              <a:gd name="T90" fmla="*/ 1665 w 5760"/>
              <a:gd name="T91" fmla="*/ 81 h 2325"/>
              <a:gd name="T92" fmla="*/ 1437 w 5760"/>
              <a:gd name="T93" fmla="*/ 60 h 2325"/>
              <a:gd name="T94" fmla="*/ 1125 w 5760"/>
              <a:gd name="T95" fmla="*/ 36 h 2325"/>
              <a:gd name="T96" fmla="*/ 828 w 5760"/>
              <a:gd name="T97" fmla="*/ 21 h 2325"/>
              <a:gd name="T98" fmla="*/ 558 w 5760"/>
              <a:gd name="T99" fmla="*/ 12 h 2325"/>
              <a:gd name="T100" fmla="*/ 282 w 5760"/>
              <a:gd name="T101" fmla="*/ 3 h 2325"/>
              <a:gd name="T102" fmla="*/ 0 w 5760"/>
              <a:gd name="T103" fmla="*/ 0 h 2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760" h="2325">
                <a:moveTo>
                  <a:pt x="0" y="0"/>
                </a:moveTo>
                <a:lnTo>
                  <a:pt x="0" y="339"/>
                </a:lnTo>
                <a:lnTo>
                  <a:pt x="558" y="357"/>
                </a:lnTo>
                <a:lnTo>
                  <a:pt x="807" y="375"/>
                </a:lnTo>
                <a:lnTo>
                  <a:pt x="1056" y="399"/>
                </a:lnTo>
                <a:lnTo>
                  <a:pt x="1272" y="426"/>
                </a:lnTo>
                <a:lnTo>
                  <a:pt x="1539" y="465"/>
                </a:lnTo>
                <a:lnTo>
                  <a:pt x="1791" y="510"/>
                </a:lnTo>
                <a:lnTo>
                  <a:pt x="2076" y="570"/>
                </a:lnTo>
                <a:lnTo>
                  <a:pt x="2334" y="630"/>
                </a:lnTo>
                <a:lnTo>
                  <a:pt x="2544" y="687"/>
                </a:lnTo>
                <a:lnTo>
                  <a:pt x="2775" y="759"/>
                </a:lnTo>
                <a:lnTo>
                  <a:pt x="3003" y="837"/>
                </a:lnTo>
                <a:lnTo>
                  <a:pt x="3231" y="924"/>
                </a:lnTo>
                <a:lnTo>
                  <a:pt x="3438" y="1005"/>
                </a:lnTo>
                <a:lnTo>
                  <a:pt x="3663" y="1110"/>
                </a:lnTo>
                <a:lnTo>
                  <a:pt x="3903" y="1233"/>
                </a:lnTo>
                <a:lnTo>
                  <a:pt x="4149" y="1374"/>
                </a:lnTo>
                <a:lnTo>
                  <a:pt x="4353" y="1506"/>
                </a:lnTo>
                <a:lnTo>
                  <a:pt x="4491" y="1602"/>
                </a:lnTo>
                <a:lnTo>
                  <a:pt x="4668" y="1740"/>
                </a:lnTo>
                <a:lnTo>
                  <a:pt x="4824" y="1875"/>
                </a:lnTo>
                <a:lnTo>
                  <a:pt x="4968" y="2016"/>
                </a:lnTo>
                <a:lnTo>
                  <a:pt x="5100" y="2154"/>
                </a:lnTo>
                <a:lnTo>
                  <a:pt x="5238" y="2324"/>
                </a:lnTo>
                <a:lnTo>
                  <a:pt x="5759" y="2324"/>
                </a:lnTo>
                <a:lnTo>
                  <a:pt x="5759" y="1245"/>
                </a:lnTo>
                <a:lnTo>
                  <a:pt x="5580" y="1119"/>
                </a:lnTo>
                <a:lnTo>
                  <a:pt x="5400" y="1020"/>
                </a:lnTo>
                <a:lnTo>
                  <a:pt x="5205" y="918"/>
                </a:lnTo>
                <a:lnTo>
                  <a:pt x="5031" y="837"/>
                </a:lnTo>
                <a:lnTo>
                  <a:pt x="4866" y="771"/>
                </a:lnTo>
                <a:lnTo>
                  <a:pt x="4710" y="711"/>
                </a:lnTo>
                <a:lnTo>
                  <a:pt x="4545" y="651"/>
                </a:lnTo>
                <a:lnTo>
                  <a:pt x="4386" y="600"/>
                </a:lnTo>
                <a:lnTo>
                  <a:pt x="4248" y="552"/>
                </a:lnTo>
                <a:lnTo>
                  <a:pt x="3993" y="483"/>
                </a:lnTo>
                <a:lnTo>
                  <a:pt x="3777" y="423"/>
                </a:lnTo>
                <a:lnTo>
                  <a:pt x="3564" y="375"/>
                </a:lnTo>
                <a:lnTo>
                  <a:pt x="3282" y="312"/>
                </a:lnTo>
                <a:lnTo>
                  <a:pt x="3003" y="261"/>
                </a:lnTo>
                <a:lnTo>
                  <a:pt x="2733" y="213"/>
                </a:lnTo>
                <a:lnTo>
                  <a:pt x="2451" y="171"/>
                </a:lnTo>
                <a:lnTo>
                  <a:pt x="2211" y="138"/>
                </a:lnTo>
                <a:lnTo>
                  <a:pt x="1974" y="108"/>
                </a:lnTo>
                <a:lnTo>
                  <a:pt x="1665" y="81"/>
                </a:lnTo>
                <a:lnTo>
                  <a:pt x="1437" y="60"/>
                </a:lnTo>
                <a:lnTo>
                  <a:pt x="1125" y="36"/>
                </a:lnTo>
                <a:lnTo>
                  <a:pt x="828" y="21"/>
                </a:lnTo>
                <a:lnTo>
                  <a:pt x="558" y="12"/>
                </a:lnTo>
                <a:lnTo>
                  <a:pt x="282" y="3"/>
                </a:lnTo>
                <a:lnTo>
                  <a:pt x="0" y="0"/>
                </a:lnTo>
              </a:path>
            </a:pathLst>
          </a:custGeom>
          <a:solidFill>
            <a:srgbClr val="FFFCE8"/>
          </a:solidFill>
          <a:ln>
            <a:noFill/>
          </a:ln>
          <a:effectLst/>
          <a:extLst>
            <a:ext uri="{91240B29-F687-4F45-9708-019B960494DF}">
              <a14:hiddenLine xmlns:a14="http://schemas.microsoft.com/office/drawing/2010/main" w="9525" cap="flat" cmpd="sng">
                <a:solidFill>
                  <a:schemeClr val="tx1"/>
                </a:solidFill>
                <a:prstDash val="solid"/>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ctr" rtl="0" eaLnBrk="0" fontAlgn="base" hangingPunct="0">
              <a:spcBef>
                <a:spcPct val="0"/>
              </a:spcBef>
              <a:spcAft>
                <a:spcPct val="0"/>
              </a:spcAft>
            </a:pPr>
            <a:endParaRPr lang="he-IL" sz="2400">
              <a:solidFill>
                <a:srgbClr val="000000"/>
              </a:solidFill>
            </a:endParaRPr>
          </a:p>
        </p:txBody>
      </p:sp>
      <p:sp>
        <p:nvSpPr>
          <p:cNvPr id="41990" name="Freeform 6"/>
          <p:cNvSpPr>
            <a:spLocks/>
          </p:cNvSpPr>
          <p:nvPr/>
        </p:nvSpPr>
        <p:spPr bwMode="white">
          <a:xfrm>
            <a:off x="0" y="2460625"/>
            <a:ext cx="12192000" cy="2497138"/>
          </a:xfrm>
          <a:custGeom>
            <a:avLst/>
            <a:gdLst>
              <a:gd name="T0" fmla="*/ 0 w 5760"/>
              <a:gd name="T1" fmla="*/ 0 h 1573"/>
              <a:gd name="T2" fmla="*/ 0 w 5760"/>
              <a:gd name="T3" fmla="*/ 351 h 1573"/>
              <a:gd name="T4" fmla="*/ 282 w 5760"/>
              <a:gd name="T5" fmla="*/ 357 h 1573"/>
              <a:gd name="T6" fmla="*/ 627 w 5760"/>
              <a:gd name="T7" fmla="*/ 363 h 1573"/>
              <a:gd name="T8" fmla="*/ 960 w 5760"/>
              <a:gd name="T9" fmla="*/ 375 h 1573"/>
              <a:gd name="T10" fmla="*/ 1218 w 5760"/>
              <a:gd name="T11" fmla="*/ 393 h 1573"/>
              <a:gd name="T12" fmla="*/ 1470 w 5760"/>
              <a:gd name="T13" fmla="*/ 411 h 1573"/>
              <a:gd name="T14" fmla="*/ 1746 w 5760"/>
              <a:gd name="T15" fmla="*/ 435 h 1573"/>
              <a:gd name="T16" fmla="*/ 2022 w 5760"/>
              <a:gd name="T17" fmla="*/ 462 h 1573"/>
              <a:gd name="T18" fmla="*/ 2340 w 5760"/>
              <a:gd name="T19" fmla="*/ 504 h 1573"/>
              <a:gd name="T20" fmla="*/ 2664 w 5760"/>
              <a:gd name="T21" fmla="*/ 549 h 1573"/>
              <a:gd name="T22" fmla="*/ 2952 w 5760"/>
              <a:gd name="T23" fmla="*/ 597 h 1573"/>
              <a:gd name="T24" fmla="*/ 3225 w 5760"/>
              <a:gd name="T25" fmla="*/ 648 h 1573"/>
              <a:gd name="T26" fmla="*/ 3513 w 5760"/>
              <a:gd name="T27" fmla="*/ 708 h 1573"/>
              <a:gd name="T28" fmla="*/ 3693 w 5760"/>
              <a:gd name="T29" fmla="*/ 750 h 1573"/>
              <a:gd name="T30" fmla="*/ 3936 w 5760"/>
              <a:gd name="T31" fmla="*/ 810 h 1573"/>
              <a:gd name="T32" fmla="*/ 4095 w 5760"/>
              <a:gd name="T33" fmla="*/ 855 h 1573"/>
              <a:gd name="T34" fmla="*/ 4281 w 5760"/>
              <a:gd name="T35" fmla="*/ 909 h 1573"/>
              <a:gd name="T36" fmla="*/ 4503 w 5760"/>
              <a:gd name="T37" fmla="*/ 981 h 1573"/>
              <a:gd name="T38" fmla="*/ 4704 w 5760"/>
              <a:gd name="T39" fmla="*/ 1053 h 1573"/>
              <a:gd name="T40" fmla="*/ 4911 w 5760"/>
              <a:gd name="T41" fmla="*/ 1131 h 1573"/>
              <a:gd name="T42" fmla="*/ 5073 w 5760"/>
              <a:gd name="T43" fmla="*/ 1197 h 1573"/>
              <a:gd name="T44" fmla="*/ 5256 w 5760"/>
              <a:gd name="T45" fmla="*/ 1281 h 1573"/>
              <a:gd name="T46" fmla="*/ 5475 w 5760"/>
              <a:gd name="T47" fmla="*/ 1401 h 1573"/>
              <a:gd name="T48" fmla="*/ 5628 w 5760"/>
              <a:gd name="T49" fmla="*/ 1482 h 1573"/>
              <a:gd name="T50" fmla="*/ 5759 w 5760"/>
              <a:gd name="T51" fmla="*/ 1572 h 1573"/>
              <a:gd name="T52" fmla="*/ 5759 w 5760"/>
              <a:gd name="T53" fmla="*/ 633 h 1573"/>
              <a:gd name="T54" fmla="*/ 5493 w 5760"/>
              <a:gd name="T55" fmla="*/ 570 h 1573"/>
              <a:gd name="T56" fmla="*/ 5214 w 5760"/>
              <a:gd name="T57" fmla="*/ 501 h 1573"/>
              <a:gd name="T58" fmla="*/ 4950 w 5760"/>
              <a:gd name="T59" fmla="*/ 444 h 1573"/>
              <a:gd name="T60" fmla="*/ 4701 w 5760"/>
              <a:gd name="T61" fmla="*/ 396 h 1573"/>
              <a:gd name="T62" fmla="*/ 4425 w 5760"/>
              <a:gd name="T63" fmla="*/ 348 h 1573"/>
              <a:gd name="T64" fmla="*/ 4110 w 5760"/>
              <a:gd name="T65" fmla="*/ 294 h 1573"/>
              <a:gd name="T66" fmla="*/ 3813 w 5760"/>
              <a:gd name="T67" fmla="*/ 252 h 1573"/>
              <a:gd name="T68" fmla="*/ 3549 w 5760"/>
              <a:gd name="T69" fmla="*/ 213 h 1573"/>
              <a:gd name="T70" fmla="*/ 3261 w 5760"/>
              <a:gd name="T71" fmla="*/ 183 h 1573"/>
              <a:gd name="T72" fmla="*/ 3015 w 5760"/>
              <a:gd name="T73" fmla="*/ 153 h 1573"/>
              <a:gd name="T74" fmla="*/ 2757 w 5760"/>
              <a:gd name="T75" fmla="*/ 129 h 1573"/>
              <a:gd name="T76" fmla="*/ 2520 w 5760"/>
              <a:gd name="T77" fmla="*/ 105 h 1573"/>
              <a:gd name="T78" fmla="*/ 2301 w 5760"/>
              <a:gd name="T79" fmla="*/ 87 h 1573"/>
              <a:gd name="T80" fmla="*/ 2013 w 5760"/>
              <a:gd name="T81" fmla="*/ 66 h 1573"/>
              <a:gd name="T82" fmla="*/ 1731 w 5760"/>
              <a:gd name="T83" fmla="*/ 48 h 1573"/>
              <a:gd name="T84" fmla="*/ 1524 w 5760"/>
              <a:gd name="T85" fmla="*/ 39 h 1573"/>
              <a:gd name="T86" fmla="*/ 1260 w 5760"/>
              <a:gd name="T87" fmla="*/ 27 h 1573"/>
              <a:gd name="T88" fmla="*/ 966 w 5760"/>
              <a:gd name="T89" fmla="*/ 15 h 1573"/>
              <a:gd name="T90" fmla="*/ 714 w 5760"/>
              <a:gd name="T91" fmla="*/ 12 h 1573"/>
              <a:gd name="T92" fmla="*/ 510 w 5760"/>
              <a:gd name="T93" fmla="*/ 6 h 1573"/>
              <a:gd name="T94" fmla="*/ 243 w 5760"/>
              <a:gd name="T95" fmla="*/ 0 h 1573"/>
              <a:gd name="T96" fmla="*/ 0 w 5760"/>
              <a:gd name="T97" fmla="*/ 0 h 1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760" h="1573">
                <a:moveTo>
                  <a:pt x="0" y="0"/>
                </a:moveTo>
                <a:lnTo>
                  <a:pt x="0" y="351"/>
                </a:lnTo>
                <a:lnTo>
                  <a:pt x="282" y="357"/>
                </a:lnTo>
                <a:lnTo>
                  <a:pt x="627" y="363"/>
                </a:lnTo>
                <a:lnTo>
                  <a:pt x="960" y="375"/>
                </a:lnTo>
                <a:lnTo>
                  <a:pt x="1218" y="393"/>
                </a:lnTo>
                <a:lnTo>
                  <a:pt x="1470" y="411"/>
                </a:lnTo>
                <a:lnTo>
                  <a:pt x="1746" y="435"/>
                </a:lnTo>
                <a:lnTo>
                  <a:pt x="2022" y="462"/>
                </a:lnTo>
                <a:lnTo>
                  <a:pt x="2340" y="504"/>
                </a:lnTo>
                <a:lnTo>
                  <a:pt x="2664" y="549"/>
                </a:lnTo>
                <a:lnTo>
                  <a:pt x="2952" y="597"/>
                </a:lnTo>
                <a:lnTo>
                  <a:pt x="3225" y="648"/>
                </a:lnTo>
                <a:lnTo>
                  <a:pt x="3513" y="708"/>
                </a:lnTo>
                <a:lnTo>
                  <a:pt x="3693" y="750"/>
                </a:lnTo>
                <a:lnTo>
                  <a:pt x="3936" y="810"/>
                </a:lnTo>
                <a:lnTo>
                  <a:pt x="4095" y="855"/>
                </a:lnTo>
                <a:lnTo>
                  <a:pt x="4281" y="909"/>
                </a:lnTo>
                <a:lnTo>
                  <a:pt x="4503" y="981"/>
                </a:lnTo>
                <a:lnTo>
                  <a:pt x="4704" y="1053"/>
                </a:lnTo>
                <a:lnTo>
                  <a:pt x="4911" y="1131"/>
                </a:lnTo>
                <a:lnTo>
                  <a:pt x="5073" y="1197"/>
                </a:lnTo>
                <a:lnTo>
                  <a:pt x="5256" y="1281"/>
                </a:lnTo>
                <a:lnTo>
                  <a:pt x="5475" y="1401"/>
                </a:lnTo>
                <a:lnTo>
                  <a:pt x="5628" y="1482"/>
                </a:lnTo>
                <a:lnTo>
                  <a:pt x="5759" y="1572"/>
                </a:lnTo>
                <a:lnTo>
                  <a:pt x="5759" y="633"/>
                </a:lnTo>
                <a:lnTo>
                  <a:pt x="5493" y="570"/>
                </a:lnTo>
                <a:lnTo>
                  <a:pt x="5214" y="501"/>
                </a:lnTo>
                <a:lnTo>
                  <a:pt x="4950" y="444"/>
                </a:lnTo>
                <a:lnTo>
                  <a:pt x="4701" y="396"/>
                </a:lnTo>
                <a:lnTo>
                  <a:pt x="4425" y="348"/>
                </a:lnTo>
                <a:lnTo>
                  <a:pt x="4110" y="294"/>
                </a:lnTo>
                <a:lnTo>
                  <a:pt x="3813" y="252"/>
                </a:lnTo>
                <a:lnTo>
                  <a:pt x="3549" y="213"/>
                </a:lnTo>
                <a:lnTo>
                  <a:pt x="3261" y="183"/>
                </a:lnTo>
                <a:lnTo>
                  <a:pt x="3015" y="153"/>
                </a:lnTo>
                <a:lnTo>
                  <a:pt x="2757" y="129"/>
                </a:lnTo>
                <a:lnTo>
                  <a:pt x="2520" y="105"/>
                </a:lnTo>
                <a:lnTo>
                  <a:pt x="2301" y="87"/>
                </a:lnTo>
                <a:lnTo>
                  <a:pt x="2013" y="66"/>
                </a:lnTo>
                <a:lnTo>
                  <a:pt x="1731" y="48"/>
                </a:lnTo>
                <a:lnTo>
                  <a:pt x="1524" y="39"/>
                </a:lnTo>
                <a:lnTo>
                  <a:pt x="1260" y="27"/>
                </a:lnTo>
                <a:lnTo>
                  <a:pt x="966" y="15"/>
                </a:lnTo>
                <a:lnTo>
                  <a:pt x="714" y="12"/>
                </a:lnTo>
                <a:lnTo>
                  <a:pt x="510" y="6"/>
                </a:lnTo>
                <a:lnTo>
                  <a:pt x="243" y="0"/>
                </a:lnTo>
                <a:lnTo>
                  <a:pt x="0" y="0"/>
                </a:lnTo>
              </a:path>
            </a:pathLst>
          </a:custGeom>
          <a:solidFill>
            <a:srgbClr val="FEFBDA"/>
          </a:solidFill>
          <a:ln>
            <a:noFill/>
          </a:ln>
          <a:effectLst/>
          <a:extLst>
            <a:ext uri="{91240B29-F687-4F45-9708-019B960494DF}">
              <a14:hiddenLine xmlns:a14="http://schemas.microsoft.com/office/drawing/2010/main" w="9525" cap="flat" cmpd="sng">
                <a:solidFill>
                  <a:schemeClr val="tx1"/>
                </a:solidFill>
                <a:prstDash val="solid"/>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ctr" rtl="0" eaLnBrk="0" fontAlgn="base" hangingPunct="0">
              <a:spcBef>
                <a:spcPct val="0"/>
              </a:spcBef>
              <a:spcAft>
                <a:spcPct val="0"/>
              </a:spcAft>
            </a:pPr>
            <a:endParaRPr lang="he-IL" sz="2400">
              <a:solidFill>
                <a:srgbClr val="000000"/>
              </a:solidFill>
            </a:endParaRPr>
          </a:p>
        </p:txBody>
      </p:sp>
      <p:sp>
        <p:nvSpPr>
          <p:cNvPr id="41991" name="Freeform 7"/>
          <p:cNvSpPr>
            <a:spLocks/>
          </p:cNvSpPr>
          <p:nvPr/>
        </p:nvSpPr>
        <p:spPr bwMode="white">
          <a:xfrm>
            <a:off x="0" y="1371600"/>
            <a:ext cx="12192000" cy="1962150"/>
          </a:xfrm>
          <a:custGeom>
            <a:avLst/>
            <a:gdLst>
              <a:gd name="T0" fmla="*/ 0 w 5760"/>
              <a:gd name="T1" fmla="*/ 0 h 970"/>
              <a:gd name="T2" fmla="*/ 0 w 5760"/>
              <a:gd name="T3" fmla="*/ 339 h 970"/>
              <a:gd name="T4" fmla="*/ 318 w 5760"/>
              <a:gd name="T5" fmla="*/ 342 h 970"/>
              <a:gd name="T6" fmla="*/ 591 w 5760"/>
              <a:gd name="T7" fmla="*/ 348 h 970"/>
              <a:gd name="T8" fmla="*/ 846 w 5760"/>
              <a:gd name="T9" fmla="*/ 354 h 970"/>
              <a:gd name="T10" fmla="*/ 1074 w 5760"/>
              <a:gd name="T11" fmla="*/ 360 h 970"/>
              <a:gd name="T12" fmla="*/ 1314 w 5760"/>
              <a:gd name="T13" fmla="*/ 366 h 970"/>
              <a:gd name="T14" fmla="*/ 1599 w 5760"/>
              <a:gd name="T15" fmla="*/ 381 h 970"/>
              <a:gd name="T16" fmla="*/ 1911 w 5760"/>
              <a:gd name="T17" fmla="*/ 399 h 970"/>
              <a:gd name="T18" fmla="*/ 2241 w 5760"/>
              <a:gd name="T19" fmla="*/ 420 h 970"/>
              <a:gd name="T20" fmla="*/ 2619 w 5760"/>
              <a:gd name="T21" fmla="*/ 453 h 970"/>
              <a:gd name="T22" fmla="*/ 2889 w 5760"/>
              <a:gd name="T23" fmla="*/ 477 h 970"/>
              <a:gd name="T24" fmla="*/ 3177 w 5760"/>
              <a:gd name="T25" fmla="*/ 507 h 970"/>
              <a:gd name="T26" fmla="*/ 3498 w 5760"/>
              <a:gd name="T27" fmla="*/ 543 h 970"/>
              <a:gd name="T28" fmla="*/ 3813 w 5760"/>
              <a:gd name="T29" fmla="*/ 585 h 970"/>
              <a:gd name="T30" fmla="*/ 4044 w 5760"/>
              <a:gd name="T31" fmla="*/ 618 h 970"/>
              <a:gd name="T32" fmla="*/ 4365 w 5760"/>
              <a:gd name="T33" fmla="*/ 669 h 970"/>
              <a:gd name="T34" fmla="*/ 4683 w 5760"/>
              <a:gd name="T35" fmla="*/ 726 h 970"/>
              <a:gd name="T36" fmla="*/ 4980 w 5760"/>
              <a:gd name="T37" fmla="*/ 786 h 970"/>
              <a:gd name="T38" fmla="*/ 5268 w 5760"/>
              <a:gd name="T39" fmla="*/ 846 h 970"/>
              <a:gd name="T40" fmla="*/ 5646 w 5760"/>
              <a:gd name="T41" fmla="*/ 942 h 970"/>
              <a:gd name="T42" fmla="*/ 5759 w 5760"/>
              <a:gd name="T43" fmla="*/ 969 h 970"/>
              <a:gd name="T44" fmla="*/ 5759 w 5760"/>
              <a:gd name="T45" fmla="*/ 0 h 970"/>
              <a:gd name="T46" fmla="*/ 0 w 5760"/>
              <a:gd name="T47" fmla="*/ 0 h 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760" h="970">
                <a:moveTo>
                  <a:pt x="0" y="0"/>
                </a:moveTo>
                <a:lnTo>
                  <a:pt x="0" y="339"/>
                </a:lnTo>
                <a:lnTo>
                  <a:pt x="318" y="342"/>
                </a:lnTo>
                <a:lnTo>
                  <a:pt x="591" y="348"/>
                </a:lnTo>
                <a:lnTo>
                  <a:pt x="846" y="354"/>
                </a:lnTo>
                <a:lnTo>
                  <a:pt x="1074" y="360"/>
                </a:lnTo>
                <a:lnTo>
                  <a:pt x="1314" y="366"/>
                </a:lnTo>
                <a:lnTo>
                  <a:pt x="1599" y="381"/>
                </a:lnTo>
                <a:lnTo>
                  <a:pt x="1911" y="399"/>
                </a:lnTo>
                <a:lnTo>
                  <a:pt x="2241" y="420"/>
                </a:lnTo>
                <a:lnTo>
                  <a:pt x="2619" y="453"/>
                </a:lnTo>
                <a:lnTo>
                  <a:pt x="2889" y="477"/>
                </a:lnTo>
                <a:lnTo>
                  <a:pt x="3177" y="507"/>
                </a:lnTo>
                <a:lnTo>
                  <a:pt x="3498" y="543"/>
                </a:lnTo>
                <a:lnTo>
                  <a:pt x="3813" y="585"/>
                </a:lnTo>
                <a:lnTo>
                  <a:pt x="4044" y="618"/>
                </a:lnTo>
                <a:lnTo>
                  <a:pt x="4365" y="669"/>
                </a:lnTo>
                <a:lnTo>
                  <a:pt x="4683" y="726"/>
                </a:lnTo>
                <a:lnTo>
                  <a:pt x="4980" y="786"/>
                </a:lnTo>
                <a:lnTo>
                  <a:pt x="5268" y="846"/>
                </a:lnTo>
                <a:lnTo>
                  <a:pt x="5646" y="942"/>
                </a:lnTo>
                <a:lnTo>
                  <a:pt x="5759" y="969"/>
                </a:lnTo>
                <a:lnTo>
                  <a:pt x="5759" y="0"/>
                </a:lnTo>
                <a:lnTo>
                  <a:pt x="0" y="0"/>
                </a:lnTo>
              </a:path>
            </a:pathLst>
          </a:custGeom>
          <a:solidFill>
            <a:srgbClr val="FFFCE8"/>
          </a:solidFill>
          <a:ln>
            <a:noFill/>
          </a:ln>
          <a:effectLst/>
          <a:extLst>
            <a:ext uri="{91240B29-F687-4F45-9708-019B960494DF}">
              <a14:hiddenLine xmlns:a14="http://schemas.microsoft.com/office/drawing/2010/main" w="9525" cap="flat" cmpd="sng">
                <a:solidFill>
                  <a:schemeClr val="tx1"/>
                </a:solidFill>
                <a:prstDash val="solid"/>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ctr" rtl="0" eaLnBrk="0" fontAlgn="base" hangingPunct="0">
              <a:spcBef>
                <a:spcPct val="0"/>
              </a:spcBef>
              <a:spcAft>
                <a:spcPct val="0"/>
              </a:spcAft>
            </a:pPr>
            <a:endParaRPr lang="he-IL" sz="2400">
              <a:solidFill>
                <a:srgbClr val="000000"/>
              </a:solidFill>
            </a:endParaRPr>
          </a:p>
        </p:txBody>
      </p:sp>
      <p:sp>
        <p:nvSpPr>
          <p:cNvPr id="41992" name="Freeform 8"/>
          <p:cNvSpPr>
            <a:spLocks/>
          </p:cNvSpPr>
          <p:nvPr/>
        </p:nvSpPr>
        <p:spPr bwMode="white">
          <a:xfrm>
            <a:off x="-12700" y="0"/>
            <a:ext cx="12192000" cy="1682750"/>
          </a:xfrm>
          <a:custGeom>
            <a:avLst/>
            <a:gdLst>
              <a:gd name="T0" fmla="*/ 0 w 5760"/>
              <a:gd name="T1" fmla="*/ 753 h 1060"/>
              <a:gd name="T2" fmla="*/ 0 w 5760"/>
              <a:gd name="T3" fmla="*/ 1059 h 1060"/>
              <a:gd name="T4" fmla="*/ 5759 w 5760"/>
              <a:gd name="T5" fmla="*/ 1059 h 1060"/>
              <a:gd name="T6" fmla="*/ 5759 w 5760"/>
              <a:gd name="T7" fmla="*/ 0 h 1060"/>
              <a:gd name="T8" fmla="*/ 5430 w 5760"/>
              <a:gd name="T9" fmla="*/ 0 h 1060"/>
              <a:gd name="T10" fmla="*/ 5298 w 5760"/>
              <a:gd name="T11" fmla="*/ 84 h 1060"/>
              <a:gd name="T12" fmla="*/ 5136 w 5760"/>
              <a:gd name="T13" fmla="*/ 159 h 1060"/>
              <a:gd name="T14" fmla="*/ 4968 w 5760"/>
              <a:gd name="T15" fmla="*/ 222 h 1060"/>
              <a:gd name="T16" fmla="*/ 4812 w 5760"/>
              <a:gd name="T17" fmla="*/ 267 h 1060"/>
              <a:gd name="T18" fmla="*/ 4626 w 5760"/>
              <a:gd name="T19" fmla="*/ 324 h 1060"/>
              <a:gd name="T20" fmla="*/ 4440 w 5760"/>
              <a:gd name="T21" fmla="*/ 366 h 1060"/>
              <a:gd name="T22" fmla="*/ 4230 w 5760"/>
              <a:gd name="T23" fmla="*/ 414 h 1060"/>
              <a:gd name="T24" fmla="*/ 3939 w 5760"/>
              <a:gd name="T25" fmla="*/ 468 h 1060"/>
              <a:gd name="T26" fmla="*/ 3711 w 5760"/>
              <a:gd name="T27" fmla="*/ 504 h 1060"/>
              <a:gd name="T28" fmla="*/ 3441 w 5760"/>
              <a:gd name="T29" fmla="*/ 543 h 1060"/>
              <a:gd name="T30" fmla="*/ 3189 w 5760"/>
              <a:gd name="T31" fmla="*/ 579 h 1060"/>
              <a:gd name="T32" fmla="*/ 2925 w 5760"/>
              <a:gd name="T33" fmla="*/ 606 h 1060"/>
              <a:gd name="T34" fmla="*/ 2679 w 5760"/>
              <a:gd name="T35" fmla="*/ 633 h 1060"/>
              <a:gd name="T36" fmla="*/ 2418 w 5760"/>
              <a:gd name="T37" fmla="*/ 654 h 1060"/>
              <a:gd name="T38" fmla="*/ 2142 w 5760"/>
              <a:gd name="T39" fmla="*/ 675 h 1060"/>
              <a:gd name="T40" fmla="*/ 1896 w 5760"/>
              <a:gd name="T41" fmla="*/ 693 h 1060"/>
              <a:gd name="T42" fmla="*/ 1647 w 5760"/>
              <a:gd name="T43" fmla="*/ 708 h 1060"/>
              <a:gd name="T44" fmla="*/ 1404 w 5760"/>
              <a:gd name="T45" fmla="*/ 720 h 1060"/>
              <a:gd name="T46" fmla="*/ 1170 w 5760"/>
              <a:gd name="T47" fmla="*/ 732 h 1060"/>
              <a:gd name="T48" fmla="*/ 906 w 5760"/>
              <a:gd name="T49" fmla="*/ 738 h 1060"/>
              <a:gd name="T50" fmla="*/ 534 w 5760"/>
              <a:gd name="T51" fmla="*/ 747 h 1060"/>
              <a:gd name="T52" fmla="*/ 201 w 5760"/>
              <a:gd name="T53" fmla="*/ 753 h 1060"/>
              <a:gd name="T54" fmla="*/ 0 w 5760"/>
              <a:gd name="T55" fmla="*/ 753 h 10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760" h="1060">
                <a:moveTo>
                  <a:pt x="0" y="753"/>
                </a:moveTo>
                <a:lnTo>
                  <a:pt x="0" y="1059"/>
                </a:lnTo>
                <a:lnTo>
                  <a:pt x="5759" y="1059"/>
                </a:lnTo>
                <a:lnTo>
                  <a:pt x="5759" y="0"/>
                </a:lnTo>
                <a:lnTo>
                  <a:pt x="5430" y="0"/>
                </a:lnTo>
                <a:lnTo>
                  <a:pt x="5298" y="84"/>
                </a:lnTo>
                <a:lnTo>
                  <a:pt x="5136" y="159"/>
                </a:lnTo>
                <a:lnTo>
                  <a:pt x="4968" y="222"/>
                </a:lnTo>
                <a:lnTo>
                  <a:pt x="4812" y="267"/>
                </a:lnTo>
                <a:lnTo>
                  <a:pt x="4626" y="324"/>
                </a:lnTo>
                <a:lnTo>
                  <a:pt x="4440" y="366"/>
                </a:lnTo>
                <a:lnTo>
                  <a:pt x="4230" y="414"/>
                </a:lnTo>
                <a:lnTo>
                  <a:pt x="3939" y="468"/>
                </a:lnTo>
                <a:lnTo>
                  <a:pt x="3711" y="504"/>
                </a:lnTo>
                <a:lnTo>
                  <a:pt x="3441" y="543"/>
                </a:lnTo>
                <a:lnTo>
                  <a:pt x="3189" y="579"/>
                </a:lnTo>
                <a:lnTo>
                  <a:pt x="2925" y="606"/>
                </a:lnTo>
                <a:lnTo>
                  <a:pt x="2679" y="633"/>
                </a:lnTo>
                <a:lnTo>
                  <a:pt x="2418" y="654"/>
                </a:lnTo>
                <a:lnTo>
                  <a:pt x="2142" y="675"/>
                </a:lnTo>
                <a:lnTo>
                  <a:pt x="1896" y="693"/>
                </a:lnTo>
                <a:lnTo>
                  <a:pt x="1647" y="708"/>
                </a:lnTo>
                <a:lnTo>
                  <a:pt x="1404" y="720"/>
                </a:lnTo>
                <a:lnTo>
                  <a:pt x="1170" y="732"/>
                </a:lnTo>
                <a:lnTo>
                  <a:pt x="906" y="738"/>
                </a:lnTo>
                <a:lnTo>
                  <a:pt x="534" y="747"/>
                </a:lnTo>
                <a:lnTo>
                  <a:pt x="201" y="753"/>
                </a:lnTo>
                <a:lnTo>
                  <a:pt x="0" y="753"/>
                </a:lnTo>
              </a:path>
            </a:pathLst>
          </a:custGeom>
          <a:solidFill>
            <a:srgbClr val="FEFBDA"/>
          </a:solidFill>
          <a:ln>
            <a:noFill/>
          </a:ln>
          <a:effectLst/>
          <a:extLst>
            <a:ext uri="{91240B29-F687-4F45-9708-019B960494DF}">
              <a14:hiddenLine xmlns:a14="http://schemas.microsoft.com/office/drawing/2010/main" w="9525" cap="flat" cmpd="sng">
                <a:solidFill>
                  <a:schemeClr val="tx1"/>
                </a:solidFill>
                <a:prstDash val="solid"/>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ctr" rtl="0" eaLnBrk="0" fontAlgn="base" hangingPunct="0">
              <a:spcBef>
                <a:spcPct val="0"/>
              </a:spcBef>
              <a:spcAft>
                <a:spcPct val="0"/>
              </a:spcAft>
            </a:pPr>
            <a:endParaRPr lang="he-IL" sz="2400">
              <a:solidFill>
                <a:srgbClr val="000000"/>
              </a:solidFill>
            </a:endParaRPr>
          </a:p>
        </p:txBody>
      </p:sp>
      <p:sp>
        <p:nvSpPr>
          <p:cNvPr id="41993" name="Freeform 9"/>
          <p:cNvSpPr>
            <a:spLocks/>
          </p:cNvSpPr>
          <p:nvPr/>
        </p:nvSpPr>
        <p:spPr bwMode="white">
          <a:xfrm>
            <a:off x="0" y="-20638"/>
            <a:ext cx="11184467" cy="1239838"/>
          </a:xfrm>
          <a:custGeom>
            <a:avLst/>
            <a:gdLst>
              <a:gd name="T0" fmla="*/ 0 w 5284"/>
              <a:gd name="T1" fmla="*/ 366 h 673"/>
              <a:gd name="T2" fmla="*/ 0 w 5284"/>
              <a:gd name="T3" fmla="*/ 672 h 673"/>
              <a:gd name="T4" fmla="*/ 303 w 5284"/>
              <a:gd name="T5" fmla="*/ 672 h 673"/>
              <a:gd name="T6" fmla="*/ 723 w 5284"/>
              <a:gd name="T7" fmla="*/ 663 h 673"/>
              <a:gd name="T8" fmla="*/ 1020 w 5284"/>
              <a:gd name="T9" fmla="*/ 654 h 673"/>
              <a:gd name="T10" fmla="*/ 1302 w 5284"/>
              <a:gd name="T11" fmla="*/ 642 h 673"/>
              <a:gd name="T12" fmla="*/ 1554 w 5284"/>
              <a:gd name="T13" fmla="*/ 630 h 673"/>
              <a:gd name="T14" fmla="*/ 1779 w 5284"/>
              <a:gd name="T15" fmla="*/ 615 h 673"/>
              <a:gd name="T16" fmla="*/ 1962 w 5284"/>
              <a:gd name="T17" fmla="*/ 606 h 673"/>
              <a:gd name="T18" fmla="*/ 2193 w 5284"/>
              <a:gd name="T19" fmla="*/ 588 h 673"/>
              <a:gd name="T20" fmla="*/ 2448 w 5284"/>
              <a:gd name="T21" fmla="*/ 570 h 673"/>
              <a:gd name="T22" fmla="*/ 2700 w 5284"/>
              <a:gd name="T23" fmla="*/ 546 h 673"/>
              <a:gd name="T24" fmla="*/ 2904 w 5284"/>
              <a:gd name="T25" fmla="*/ 528 h 673"/>
              <a:gd name="T26" fmla="*/ 3138 w 5284"/>
              <a:gd name="T27" fmla="*/ 498 h 673"/>
              <a:gd name="T28" fmla="*/ 3324 w 5284"/>
              <a:gd name="T29" fmla="*/ 474 h 673"/>
              <a:gd name="T30" fmla="*/ 3534 w 5284"/>
              <a:gd name="T31" fmla="*/ 447 h 673"/>
              <a:gd name="T32" fmla="*/ 3735 w 5284"/>
              <a:gd name="T33" fmla="*/ 420 h 673"/>
              <a:gd name="T34" fmla="*/ 3933 w 5284"/>
              <a:gd name="T35" fmla="*/ 384 h 673"/>
              <a:gd name="T36" fmla="*/ 4116 w 5284"/>
              <a:gd name="T37" fmla="*/ 351 h 673"/>
              <a:gd name="T38" fmla="*/ 4266 w 5284"/>
              <a:gd name="T39" fmla="*/ 318 h 673"/>
              <a:gd name="T40" fmla="*/ 4446 w 5284"/>
              <a:gd name="T41" fmla="*/ 279 h 673"/>
              <a:gd name="T42" fmla="*/ 4620 w 5284"/>
              <a:gd name="T43" fmla="*/ 237 h 673"/>
              <a:gd name="T44" fmla="*/ 4779 w 5284"/>
              <a:gd name="T45" fmla="*/ 192 h 673"/>
              <a:gd name="T46" fmla="*/ 4920 w 5284"/>
              <a:gd name="T47" fmla="*/ 147 h 673"/>
              <a:gd name="T48" fmla="*/ 5085 w 5284"/>
              <a:gd name="T49" fmla="*/ 90 h 673"/>
              <a:gd name="T50" fmla="*/ 5193 w 5284"/>
              <a:gd name="T51" fmla="*/ 42 h 673"/>
              <a:gd name="T52" fmla="*/ 5283 w 5284"/>
              <a:gd name="T53" fmla="*/ 0 h 673"/>
              <a:gd name="T54" fmla="*/ 3201 w 5284"/>
              <a:gd name="T55" fmla="*/ 0 h 673"/>
              <a:gd name="T56" fmla="*/ 2982 w 5284"/>
              <a:gd name="T57" fmla="*/ 57 h 673"/>
              <a:gd name="T58" fmla="*/ 2775 w 5284"/>
              <a:gd name="T59" fmla="*/ 108 h 673"/>
              <a:gd name="T60" fmla="*/ 2562 w 5284"/>
              <a:gd name="T61" fmla="*/ 150 h 673"/>
              <a:gd name="T62" fmla="*/ 2397 w 5284"/>
              <a:gd name="T63" fmla="*/ 183 h 673"/>
              <a:gd name="T64" fmla="*/ 2205 w 5284"/>
              <a:gd name="T65" fmla="*/ 213 h 673"/>
              <a:gd name="T66" fmla="*/ 2001 w 5284"/>
              <a:gd name="T67" fmla="*/ 243 h 673"/>
              <a:gd name="T68" fmla="*/ 1776 w 5284"/>
              <a:gd name="T69" fmla="*/ 273 h 673"/>
              <a:gd name="T70" fmla="*/ 1536 w 5284"/>
              <a:gd name="T71" fmla="*/ 297 h 673"/>
              <a:gd name="T72" fmla="*/ 1344 w 5284"/>
              <a:gd name="T73" fmla="*/ 312 h 673"/>
              <a:gd name="T74" fmla="*/ 1134 w 5284"/>
              <a:gd name="T75" fmla="*/ 330 h 673"/>
              <a:gd name="T76" fmla="*/ 921 w 5284"/>
              <a:gd name="T77" fmla="*/ 342 h 673"/>
              <a:gd name="T78" fmla="*/ 696 w 5284"/>
              <a:gd name="T79" fmla="*/ 354 h 673"/>
              <a:gd name="T80" fmla="*/ 501 w 5284"/>
              <a:gd name="T81" fmla="*/ 360 h 673"/>
              <a:gd name="T82" fmla="*/ 279 w 5284"/>
              <a:gd name="T83" fmla="*/ 366 h 673"/>
              <a:gd name="T84" fmla="*/ 99 w 5284"/>
              <a:gd name="T85" fmla="*/ 369 h 673"/>
              <a:gd name="T86" fmla="*/ 0 w 5284"/>
              <a:gd name="T87" fmla="*/ 366 h 6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284" h="673">
                <a:moveTo>
                  <a:pt x="0" y="366"/>
                </a:moveTo>
                <a:lnTo>
                  <a:pt x="0" y="672"/>
                </a:lnTo>
                <a:lnTo>
                  <a:pt x="303" y="672"/>
                </a:lnTo>
                <a:lnTo>
                  <a:pt x="723" y="663"/>
                </a:lnTo>
                <a:lnTo>
                  <a:pt x="1020" y="654"/>
                </a:lnTo>
                <a:lnTo>
                  <a:pt x="1302" y="642"/>
                </a:lnTo>
                <a:lnTo>
                  <a:pt x="1554" y="630"/>
                </a:lnTo>
                <a:lnTo>
                  <a:pt x="1779" y="615"/>
                </a:lnTo>
                <a:lnTo>
                  <a:pt x="1962" y="606"/>
                </a:lnTo>
                <a:lnTo>
                  <a:pt x="2193" y="588"/>
                </a:lnTo>
                <a:lnTo>
                  <a:pt x="2448" y="570"/>
                </a:lnTo>
                <a:lnTo>
                  <a:pt x="2700" y="546"/>
                </a:lnTo>
                <a:lnTo>
                  <a:pt x="2904" y="528"/>
                </a:lnTo>
                <a:lnTo>
                  <a:pt x="3138" y="498"/>
                </a:lnTo>
                <a:lnTo>
                  <a:pt x="3324" y="474"/>
                </a:lnTo>
                <a:lnTo>
                  <a:pt x="3534" y="447"/>
                </a:lnTo>
                <a:lnTo>
                  <a:pt x="3735" y="420"/>
                </a:lnTo>
                <a:lnTo>
                  <a:pt x="3933" y="384"/>
                </a:lnTo>
                <a:lnTo>
                  <a:pt x="4116" y="351"/>
                </a:lnTo>
                <a:lnTo>
                  <a:pt x="4266" y="318"/>
                </a:lnTo>
                <a:lnTo>
                  <a:pt x="4446" y="279"/>
                </a:lnTo>
                <a:lnTo>
                  <a:pt x="4620" y="237"/>
                </a:lnTo>
                <a:lnTo>
                  <a:pt x="4779" y="192"/>
                </a:lnTo>
                <a:lnTo>
                  <a:pt x="4920" y="147"/>
                </a:lnTo>
                <a:lnTo>
                  <a:pt x="5085" y="90"/>
                </a:lnTo>
                <a:lnTo>
                  <a:pt x="5193" y="42"/>
                </a:lnTo>
                <a:lnTo>
                  <a:pt x="5283" y="0"/>
                </a:lnTo>
                <a:lnTo>
                  <a:pt x="3201" y="0"/>
                </a:lnTo>
                <a:lnTo>
                  <a:pt x="2982" y="57"/>
                </a:lnTo>
                <a:lnTo>
                  <a:pt x="2775" y="108"/>
                </a:lnTo>
                <a:lnTo>
                  <a:pt x="2562" y="150"/>
                </a:lnTo>
                <a:lnTo>
                  <a:pt x="2397" y="183"/>
                </a:lnTo>
                <a:lnTo>
                  <a:pt x="2205" y="213"/>
                </a:lnTo>
                <a:lnTo>
                  <a:pt x="2001" y="243"/>
                </a:lnTo>
                <a:lnTo>
                  <a:pt x="1776" y="273"/>
                </a:lnTo>
                <a:lnTo>
                  <a:pt x="1536" y="297"/>
                </a:lnTo>
                <a:lnTo>
                  <a:pt x="1344" y="312"/>
                </a:lnTo>
                <a:lnTo>
                  <a:pt x="1134" y="330"/>
                </a:lnTo>
                <a:lnTo>
                  <a:pt x="921" y="342"/>
                </a:lnTo>
                <a:lnTo>
                  <a:pt x="696" y="354"/>
                </a:lnTo>
                <a:lnTo>
                  <a:pt x="501" y="360"/>
                </a:lnTo>
                <a:lnTo>
                  <a:pt x="279" y="366"/>
                </a:lnTo>
                <a:lnTo>
                  <a:pt x="99" y="369"/>
                </a:lnTo>
                <a:lnTo>
                  <a:pt x="0" y="366"/>
                </a:lnTo>
              </a:path>
            </a:pathLst>
          </a:custGeom>
          <a:solidFill>
            <a:srgbClr val="FFFCE8"/>
          </a:solidFill>
          <a:ln>
            <a:noFill/>
          </a:ln>
          <a:effectLst/>
          <a:extLst>
            <a:ext uri="{91240B29-F687-4F45-9708-019B960494DF}">
              <a14:hiddenLine xmlns:a14="http://schemas.microsoft.com/office/drawing/2010/main" w="9525" cap="flat" cmpd="sng">
                <a:solidFill>
                  <a:schemeClr val="tx1"/>
                </a:solidFill>
                <a:prstDash val="solid"/>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ctr" rtl="0" eaLnBrk="0" fontAlgn="base" hangingPunct="0">
              <a:spcBef>
                <a:spcPct val="0"/>
              </a:spcBef>
              <a:spcAft>
                <a:spcPct val="0"/>
              </a:spcAft>
            </a:pPr>
            <a:endParaRPr lang="he-IL" sz="2400">
              <a:solidFill>
                <a:srgbClr val="000000"/>
              </a:solidFill>
            </a:endParaRPr>
          </a:p>
        </p:txBody>
      </p:sp>
      <p:sp>
        <p:nvSpPr>
          <p:cNvPr id="41994" name="Freeform 10"/>
          <p:cNvSpPr>
            <a:spLocks/>
          </p:cNvSpPr>
          <p:nvPr/>
        </p:nvSpPr>
        <p:spPr bwMode="white">
          <a:xfrm>
            <a:off x="0" y="-20638"/>
            <a:ext cx="6104467" cy="454026"/>
          </a:xfrm>
          <a:custGeom>
            <a:avLst/>
            <a:gdLst>
              <a:gd name="T0" fmla="*/ 0 w 2884"/>
              <a:gd name="T1" fmla="*/ 0 h 286"/>
              <a:gd name="T2" fmla="*/ 0 w 2884"/>
              <a:gd name="T3" fmla="*/ 285 h 286"/>
              <a:gd name="T4" fmla="*/ 192 w 2884"/>
              <a:gd name="T5" fmla="*/ 285 h 286"/>
              <a:gd name="T6" fmla="*/ 384 w 2884"/>
              <a:gd name="T7" fmla="*/ 282 h 286"/>
              <a:gd name="T8" fmla="*/ 579 w 2884"/>
              <a:gd name="T9" fmla="*/ 276 h 286"/>
              <a:gd name="T10" fmla="*/ 789 w 2884"/>
              <a:gd name="T11" fmla="*/ 267 h 286"/>
              <a:gd name="T12" fmla="*/ 999 w 2884"/>
              <a:gd name="T13" fmla="*/ 258 h 286"/>
              <a:gd name="T14" fmla="*/ 1161 w 2884"/>
              <a:gd name="T15" fmla="*/ 246 h 286"/>
              <a:gd name="T16" fmla="*/ 1302 w 2884"/>
              <a:gd name="T17" fmla="*/ 234 h 286"/>
              <a:gd name="T18" fmla="*/ 1458 w 2884"/>
              <a:gd name="T19" fmla="*/ 222 h 286"/>
              <a:gd name="T20" fmla="*/ 1665 w 2884"/>
              <a:gd name="T21" fmla="*/ 201 h 286"/>
              <a:gd name="T22" fmla="*/ 1992 w 2884"/>
              <a:gd name="T23" fmla="*/ 159 h 286"/>
              <a:gd name="T24" fmla="*/ 2301 w 2884"/>
              <a:gd name="T25" fmla="*/ 117 h 286"/>
              <a:gd name="T26" fmla="*/ 2604 w 2884"/>
              <a:gd name="T27" fmla="*/ 60 h 286"/>
              <a:gd name="T28" fmla="*/ 2883 w 2884"/>
              <a:gd name="T29" fmla="*/ 0 h 286"/>
              <a:gd name="T30" fmla="*/ 0 w 2884"/>
              <a:gd name="T31" fmla="*/ 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84" h="286">
                <a:moveTo>
                  <a:pt x="0" y="0"/>
                </a:moveTo>
                <a:lnTo>
                  <a:pt x="0" y="285"/>
                </a:lnTo>
                <a:lnTo>
                  <a:pt x="192" y="285"/>
                </a:lnTo>
                <a:lnTo>
                  <a:pt x="384" y="282"/>
                </a:lnTo>
                <a:lnTo>
                  <a:pt x="579" y="276"/>
                </a:lnTo>
                <a:lnTo>
                  <a:pt x="789" y="267"/>
                </a:lnTo>
                <a:lnTo>
                  <a:pt x="999" y="258"/>
                </a:lnTo>
                <a:lnTo>
                  <a:pt x="1161" y="246"/>
                </a:lnTo>
                <a:lnTo>
                  <a:pt x="1302" y="234"/>
                </a:lnTo>
                <a:lnTo>
                  <a:pt x="1458" y="222"/>
                </a:lnTo>
                <a:lnTo>
                  <a:pt x="1665" y="201"/>
                </a:lnTo>
                <a:lnTo>
                  <a:pt x="1992" y="159"/>
                </a:lnTo>
                <a:lnTo>
                  <a:pt x="2301" y="117"/>
                </a:lnTo>
                <a:lnTo>
                  <a:pt x="2604" y="60"/>
                </a:lnTo>
                <a:lnTo>
                  <a:pt x="2883" y="0"/>
                </a:lnTo>
                <a:lnTo>
                  <a:pt x="0" y="0"/>
                </a:lnTo>
              </a:path>
            </a:pathLst>
          </a:custGeom>
          <a:solidFill>
            <a:srgbClr val="FEFBDA"/>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ctr" rtl="0" eaLnBrk="0" fontAlgn="base" hangingPunct="0">
              <a:spcBef>
                <a:spcPct val="0"/>
              </a:spcBef>
              <a:spcAft>
                <a:spcPct val="0"/>
              </a:spcAft>
            </a:pPr>
            <a:endParaRPr lang="he-IL" sz="2400">
              <a:solidFill>
                <a:srgbClr val="000000"/>
              </a:solidFill>
            </a:endParaRPr>
          </a:p>
        </p:txBody>
      </p:sp>
      <p:sp>
        <p:nvSpPr>
          <p:cNvPr id="41995" name="Rectangle 11"/>
          <p:cNvSpPr>
            <a:spLocks noGrp="1" noChangeArrowheads="1"/>
          </p:cNvSpPr>
          <p:nvPr>
            <p:ph type="title"/>
          </p:nvPr>
        </p:nvSpPr>
        <p:spPr bwMode="auto">
          <a:xfrm>
            <a:off x="304801" y="152400"/>
            <a:ext cx="11358033"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he-IL"/>
              <a:t>Click to edit Master title style</a:t>
            </a:r>
          </a:p>
        </p:txBody>
      </p:sp>
      <p:sp>
        <p:nvSpPr>
          <p:cNvPr id="41997" name="Rectangle 13"/>
          <p:cNvSpPr>
            <a:spLocks noGrp="1" noChangeArrowheads="1"/>
          </p:cNvSpPr>
          <p:nvPr>
            <p:ph type="dt" sz="half" idx="2"/>
          </p:nvPr>
        </p:nvSpPr>
        <p:spPr bwMode="auto">
          <a:xfrm>
            <a:off x="334433" y="6380163"/>
            <a:ext cx="2540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solidFill>
                  <a:srgbClr val="CC3300"/>
                </a:solidFill>
              </a:defRPr>
            </a:lvl1pPr>
          </a:lstStyle>
          <a:p>
            <a:pPr rtl="0" eaLnBrk="0" fontAlgn="base" hangingPunct="0">
              <a:spcBef>
                <a:spcPct val="0"/>
              </a:spcBef>
              <a:spcAft>
                <a:spcPct val="0"/>
              </a:spcAft>
            </a:pPr>
            <a:endParaRPr lang="en-US" altLang="he-IL"/>
          </a:p>
        </p:txBody>
      </p:sp>
      <p:sp>
        <p:nvSpPr>
          <p:cNvPr id="41999" name="Rectangle 15"/>
          <p:cNvSpPr>
            <a:spLocks noGrp="1" noChangeArrowheads="1"/>
          </p:cNvSpPr>
          <p:nvPr>
            <p:ph type="sldNum" sz="quarter" idx="4"/>
          </p:nvPr>
        </p:nvSpPr>
        <p:spPr bwMode="auto">
          <a:xfrm>
            <a:off x="9050867" y="6380163"/>
            <a:ext cx="2540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cs typeface="Times New Roman" pitchFamily="18" charset="0"/>
              </a:defRPr>
            </a:lvl1pPr>
          </a:lstStyle>
          <a:p>
            <a:pPr rtl="0" eaLnBrk="0" fontAlgn="base" hangingPunct="0">
              <a:spcBef>
                <a:spcPct val="0"/>
              </a:spcBef>
              <a:spcAft>
                <a:spcPct val="0"/>
              </a:spcAft>
            </a:pPr>
            <a:fld id="{1BF3EBFE-6EC9-48D6-844B-EA0C2DBE0C43}" type="slidenum">
              <a:rPr lang="he-IL" altLang="he-IL">
                <a:solidFill>
                  <a:srgbClr val="000000"/>
                </a:solidFill>
              </a:rPr>
              <a:pPr rtl="0" eaLnBrk="0" fontAlgn="base" hangingPunct="0">
                <a:spcBef>
                  <a:spcPct val="0"/>
                </a:spcBef>
                <a:spcAft>
                  <a:spcPct val="0"/>
                </a:spcAft>
              </a:pPr>
              <a:t>‹#›</a:t>
            </a:fld>
            <a:endParaRPr lang="en-US" altLang="he-IL">
              <a:solidFill>
                <a:srgbClr val="000000"/>
              </a:solidFill>
            </a:endParaRPr>
          </a:p>
        </p:txBody>
      </p:sp>
      <p:sp>
        <p:nvSpPr>
          <p:cNvPr id="41996" name="Rectangle 12"/>
          <p:cNvSpPr>
            <a:spLocks noGrp="1" noChangeArrowheads="1"/>
          </p:cNvSpPr>
          <p:nvPr>
            <p:ph type="body" idx="1"/>
          </p:nvPr>
        </p:nvSpPr>
        <p:spPr bwMode="auto">
          <a:xfrm>
            <a:off x="406400" y="1219200"/>
            <a:ext cx="11184467" cy="4962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he-IL"/>
              <a:t>Click to edit Master text styles</a:t>
            </a:r>
          </a:p>
          <a:p>
            <a:pPr lvl="1"/>
            <a:r>
              <a:rPr lang="en-US" altLang="he-IL"/>
              <a:t>Second level</a:t>
            </a:r>
          </a:p>
          <a:p>
            <a:pPr lvl="2"/>
            <a:r>
              <a:rPr lang="en-US" altLang="he-IL"/>
              <a:t>Third level</a:t>
            </a:r>
          </a:p>
          <a:p>
            <a:pPr lvl="3"/>
            <a:r>
              <a:rPr lang="en-US" altLang="he-IL"/>
              <a:t>Fourth level</a:t>
            </a:r>
          </a:p>
          <a:p>
            <a:pPr lvl="4"/>
            <a:r>
              <a:rPr lang="en-US" altLang="he-IL"/>
              <a:t>Fifth level</a:t>
            </a:r>
          </a:p>
        </p:txBody>
      </p:sp>
      <p:sp>
        <p:nvSpPr>
          <p:cNvPr id="42000" name="Rectangle 16"/>
          <p:cNvSpPr>
            <a:spLocks noGrp="1" noChangeArrowheads="1"/>
          </p:cNvSpPr>
          <p:nvPr>
            <p:ph type="ftr" sz="quarter" idx="3"/>
          </p:nvPr>
        </p:nvSpPr>
        <p:spPr bwMode="auto">
          <a:xfrm>
            <a:off x="2927352" y="6524626"/>
            <a:ext cx="6049433" cy="288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pPr algn="ctr" rtl="0" eaLnBrk="0" fontAlgn="base" hangingPunct="0">
              <a:spcBef>
                <a:spcPct val="0"/>
              </a:spcBef>
              <a:spcAft>
                <a:spcPct val="0"/>
              </a:spcAft>
            </a:pPr>
            <a:r>
              <a:rPr lang="en-US" altLang="he-IL" dirty="0">
                <a:solidFill>
                  <a:srgbClr val="000000"/>
                </a:solidFill>
              </a:rPr>
              <a:t>Machine Learning, Prof. Lior Rokach, Ben-Gurion University</a:t>
            </a:r>
          </a:p>
        </p:txBody>
      </p:sp>
    </p:spTree>
    <p:extLst>
      <p:ext uri="{BB962C8B-B14F-4D97-AF65-F5344CB8AC3E}">
        <p14:creationId xmlns:p14="http://schemas.microsoft.com/office/powerpoint/2010/main" val="328474221"/>
      </p:ext>
    </p:extLst>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5" r:id="rId12"/>
    <p:sldLayoutId id="2147483726" r:id="rId13"/>
    <p:sldLayoutId id="2147483727" r:id="rId14"/>
    <p:sldLayoutId id="2147483728" r:id="rId15"/>
  </p:sldLayoutIdLst>
  <p:hf hdr="0" dt="0"/>
  <p:txStyles>
    <p:titleStyle>
      <a:lvl1pPr algn="ctr" rtl="0" eaLnBrk="0" fontAlgn="base" hangingPunct="0">
        <a:spcBef>
          <a:spcPct val="0"/>
        </a:spcBef>
        <a:spcAft>
          <a:spcPct val="0"/>
        </a:spcAft>
        <a:defRPr sz="4000">
          <a:solidFill>
            <a:srgbClr val="008080"/>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4000">
          <a:solidFill>
            <a:srgbClr val="008080"/>
          </a:solidFill>
          <a:effectLst>
            <a:outerShdw blurRad="38100" dist="38100" dir="2700000" algn="tl">
              <a:srgbClr val="000000"/>
            </a:outerShdw>
          </a:effectLst>
          <a:latin typeface="Times New Roman" pitchFamily="18" charset="0"/>
        </a:defRPr>
      </a:lvl2pPr>
      <a:lvl3pPr algn="ctr" rtl="0" eaLnBrk="0" fontAlgn="base" hangingPunct="0">
        <a:spcBef>
          <a:spcPct val="0"/>
        </a:spcBef>
        <a:spcAft>
          <a:spcPct val="0"/>
        </a:spcAft>
        <a:defRPr sz="4000">
          <a:solidFill>
            <a:srgbClr val="008080"/>
          </a:solidFill>
          <a:effectLst>
            <a:outerShdw blurRad="38100" dist="38100" dir="2700000" algn="tl">
              <a:srgbClr val="000000"/>
            </a:outerShdw>
          </a:effectLst>
          <a:latin typeface="Times New Roman" pitchFamily="18" charset="0"/>
        </a:defRPr>
      </a:lvl3pPr>
      <a:lvl4pPr algn="ctr" rtl="0" eaLnBrk="0" fontAlgn="base" hangingPunct="0">
        <a:spcBef>
          <a:spcPct val="0"/>
        </a:spcBef>
        <a:spcAft>
          <a:spcPct val="0"/>
        </a:spcAft>
        <a:defRPr sz="4000">
          <a:solidFill>
            <a:srgbClr val="008080"/>
          </a:solidFill>
          <a:effectLst>
            <a:outerShdw blurRad="38100" dist="38100" dir="2700000" algn="tl">
              <a:srgbClr val="000000"/>
            </a:outerShdw>
          </a:effectLst>
          <a:latin typeface="Times New Roman" pitchFamily="18" charset="0"/>
        </a:defRPr>
      </a:lvl4pPr>
      <a:lvl5pPr algn="ctr" rtl="0" eaLnBrk="0" fontAlgn="base" hangingPunct="0">
        <a:spcBef>
          <a:spcPct val="0"/>
        </a:spcBef>
        <a:spcAft>
          <a:spcPct val="0"/>
        </a:spcAft>
        <a:defRPr sz="4000">
          <a:solidFill>
            <a:srgbClr val="008080"/>
          </a:solidFill>
          <a:effectLst>
            <a:outerShdw blurRad="38100" dist="38100" dir="2700000" algn="tl">
              <a:srgbClr val="000000"/>
            </a:outerShdw>
          </a:effectLst>
          <a:latin typeface="Times New Roman" pitchFamily="18" charset="0"/>
        </a:defRPr>
      </a:lvl5pPr>
      <a:lvl6pPr marL="457200" algn="ctr" rtl="0" eaLnBrk="0" fontAlgn="base" hangingPunct="0">
        <a:spcBef>
          <a:spcPct val="0"/>
        </a:spcBef>
        <a:spcAft>
          <a:spcPct val="0"/>
        </a:spcAft>
        <a:defRPr sz="4000">
          <a:solidFill>
            <a:srgbClr val="008080"/>
          </a:solidFill>
          <a:effectLst>
            <a:outerShdw blurRad="38100" dist="38100" dir="2700000" algn="tl">
              <a:srgbClr val="000000"/>
            </a:outerShdw>
          </a:effectLst>
          <a:latin typeface="Times New Roman" pitchFamily="18" charset="0"/>
        </a:defRPr>
      </a:lvl6pPr>
      <a:lvl7pPr marL="914400" algn="ctr" rtl="0" eaLnBrk="0" fontAlgn="base" hangingPunct="0">
        <a:spcBef>
          <a:spcPct val="0"/>
        </a:spcBef>
        <a:spcAft>
          <a:spcPct val="0"/>
        </a:spcAft>
        <a:defRPr sz="4000">
          <a:solidFill>
            <a:srgbClr val="008080"/>
          </a:solidFill>
          <a:effectLst>
            <a:outerShdw blurRad="38100" dist="38100" dir="2700000" algn="tl">
              <a:srgbClr val="000000"/>
            </a:outerShdw>
          </a:effectLst>
          <a:latin typeface="Times New Roman" pitchFamily="18" charset="0"/>
        </a:defRPr>
      </a:lvl7pPr>
      <a:lvl8pPr marL="1371600" algn="ctr" rtl="0" eaLnBrk="0" fontAlgn="base" hangingPunct="0">
        <a:spcBef>
          <a:spcPct val="0"/>
        </a:spcBef>
        <a:spcAft>
          <a:spcPct val="0"/>
        </a:spcAft>
        <a:defRPr sz="4000">
          <a:solidFill>
            <a:srgbClr val="008080"/>
          </a:solidFill>
          <a:effectLst>
            <a:outerShdw blurRad="38100" dist="38100" dir="2700000" algn="tl">
              <a:srgbClr val="000000"/>
            </a:outerShdw>
          </a:effectLst>
          <a:latin typeface="Times New Roman" pitchFamily="18" charset="0"/>
        </a:defRPr>
      </a:lvl8pPr>
      <a:lvl9pPr marL="1828800" algn="ctr" rtl="0" eaLnBrk="0" fontAlgn="base" hangingPunct="0">
        <a:spcBef>
          <a:spcPct val="0"/>
        </a:spcBef>
        <a:spcAft>
          <a:spcPct val="0"/>
        </a:spcAft>
        <a:defRPr sz="4000">
          <a:solidFill>
            <a:srgbClr val="008080"/>
          </a:solidFill>
          <a:effectLst>
            <a:outerShdw blurRad="38100" dist="38100" dir="2700000" algn="tl">
              <a:srgbClr val="000000"/>
            </a:outerShdw>
          </a:effectLst>
          <a:latin typeface="Times New Roman" pitchFamily="18" charset="0"/>
        </a:defRPr>
      </a:lvl9pPr>
    </p:titleStyle>
    <p:bodyStyle>
      <a:lvl1pPr marL="342900" indent="-342900" algn="l" rtl="0" eaLnBrk="0" fontAlgn="base" hangingPunct="0">
        <a:spcBef>
          <a:spcPct val="20000"/>
        </a:spcBef>
        <a:spcAft>
          <a:spcPct val="0"/>
        </a:spcAft>
        <a:defRPr sz="2800">
          <a:solidFill>
            <a:srgbClr val="3333CC"/>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bwMode="invGray">
      <p:bgPr>
        <a:solidFill>
          <a:schemeClr val="accent1"/>
        </a:solidFill>
        <a:effectLst/>
      </p:bgPr>
    </p:bg>
    <p:spTree>
      <p:nvGrpSpPr>
        <p:cNvPr id="1" name=""/>
        <p:cNvGrpSpPr/>
        <p:nvPr/>
      </p:nvGrpSpPr>
      <p:grpSpPr>
        <a:xfrm>
          <a:off x="0" y="0"/>
          <a:ext cx="0" cy="0"/>
          <a:chOff x="0" y="0"/>
          <a:chExt cx="0" cy="0"/>
        </a:xfrm>
      </p:grpSpPr>
      <p:sp>
        <p:nvSpPr>
          <p:cNvPr id="41987" name="Freeform 3"/>
          <p:cNvSpPr>
            <a:spLocks/>
          </p:cNvSpPr>
          <p:nvPr/>
        </p:nvSpPr>
        <p:spPr bwMode="white">
          <a:xfrm>
            <a:off x="-12700" y="4489450"/>
            <a:ext cx="7672917" cy="2368550"/>
          </a:xfrm>
          <a:custGeom>
            <a:avLst/>
            <a:gdLst>
              <a:gd name="T0" fmla="*/ 0 w 3625"/>
              <a:gd name="T1" fmla="*/ 1491 h 1492"/>
              <a:gd name="T2" fmla="*/ 0 w 3625"/>
              <a:gd name="T3" fmla="*/ 0 h 1492"/>
              <a:gd name="T4" fmla="*/ 171 w 3625"/>
              <a:gd name="T5" fmla="*/ 3 h 1492"/>
              <a:gd name="T6" fmla="*/ 355 w 3625"/>
              <a:gd name="T7" fmla="*/ 9 h 1492"/>
              <a:gd name="T8" fmla="*/ 499 w 3625"/>
              <a:gd name="T9" fmla="*/ 21 h 1492"/>
              <a:gd name="T10" fmla="*/ 650 w 3625"/>
              <a:gd name="T11" fmla="*/ 36 h 1492"/>
              <a:gd name="T12" fmla="*/ 809 w 3625"/>
              <a:gd name="T13" fmla="*/ 54 h 1492"/>
              <a:gd name="T14" fmla="*/ 957 w 3625"/>
              <a:gd name="T15" fmla="*/ 78 h 1492"/>
              <a:gd name="T16" fmla="*/ 1119 w 3625"/>
              <a:gd name="T17" fmla="*/ 105 h 1492"/>
              <a:gd name="T18" fmla="*/ 1261 w 3625"/>
              <a:gd name="T19" fmla="*/ 133 h 1492"/>
              <a:gd name="T20" fmla="*/ 1441 w 3625"/>
              <a:gd name="T21" fmla="*/ 175 h 1492"/>
              <a:gd name="T22" fmla="*/ 1598 w 3625"/>
              <a:gd name="T23" fmla="*/ 217 h 1492"/>
              <a:gd name="T24" fmla="*/ 1763 w 3625"/>
              <a:gd name="T25" fmla="*/ 269 h 1492"/>
              <a:gd name="T26" fmla="*/ 1887 w 3625"/>
              <a:gd name="T27" fmla="*/ 308 h 1492"/>
              <a:gd name="T28" fmla="*/ 2085 w 3625"/>
              <a:gd name="T29" fmla="*/ 384 h 1492"/>
              <a:gd name="T30" fmla="*/ 2230 w 3625"/>
              <a:gd name="T31" fmla="*/ 444 h 1492"/>
              <a:gd name="T32" fmla="*/ 2456 w 3625"/>
              <a:gd name="T33" fmla="*/ 547 h 1492"/>
              <a:gd name="T34" fmla="*/ 2666 w 3625"/>
              <a:gd name="T35" fmla="*/ 662 h 1492"/>
              <a:gd name="T36" fmla="*/ 2859 w 3625"/>
              <a:gd name="T37" fmla="*/ 786 h 1492"/>
              <a:gd name="T38" fmla="*/ 3046 w 3625"/>
              <a:gd name="T39" fmla="*/ 920 h 1492"/>
              <a:gd name="T40" fmla="*/ 3193 w 3625"/>
              <a:gd name="T41" fmla="*/ 1038 h 1492"/>
              <a:gd name="T42" fmla="*/ 3332 w 3625"/>
              <a:gd name="T43" fmla="*/ 1168 h 1492"/>
              <a:gd name="T44" fmla="*/ 3440 w 3625"/>
              <a:gd name="T45" fmla="*/ 1280 h 1492"/>
              <a:gd name="T46" fmla="*/ 3524 w 3625"/>
              <a:gd name="T47" fmla="*/ 1380 h 1492"/>
              <a:gd name="T48" fmla="*/ 3624 w 3625"/>
              <a:gd name="T49" fmla="*/ 1491 h 1492"/>
              <a:gd name="T50" fmla="*/ 3608 w 3625"/>
              <a:gd name="T51" fmla="*/ 1491 h 1492"/>
              <a:gd name="T52" fmla="*/ 0 w 3625"/>
              <a:gd name="T53" fmla="*/ 1491 h 14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625" h="1492">
                <a:moveTo>
                  <a:pt x="0" y="1491"/>
                </a:moveTo>
                <a:lnTo>
                  <a:pt x="0" y="0"/>
                </a:lnTo>
                <a:lnTo>
                  <a:pt x="171" y="3"/>
                </a:lnTo>
                <a:lnTo>
                  <a:pt x="355" y="9"/>
                </a:lnTo>
                <a:lnTo>
                  <a:pt x="499" y="21"/>
                </a:lnTo>
                <a:lnTo>
                  <a:pt x="650" y="36"/>
                </a:lnTo>
                <a:lnTo>
                  <a:pt x="809" y="54"/>
                </a:lnTo>
                <a:lnTo>
                  <a:pt x="957" y="78"/>
                </a:lnTo>
                <a:lnTo>
                  <a:pt x="1119" y="105"/>
                </a:lnTo>
                <a:lnTo>
                  <a:pt x="1261" y="133"/>
                </a:lnTo>
                <a:lnTo>
                  <a:pt x="1441" y="175"/>
                </a:lnTo>
                <a:lnTo>
                  <a:pt x="1598" y="217"/>
                </a:lnTo>
                <a:lnTo>
                  <a:pt x="1763" y="269"/>
                </a:lnTo>
                <a:lnTo>
                  <a:pt x="1887" y="308"/>
                </a:lnTo>
                <a:lnTo>
                  <a:pt x="2085" y="384"/>
                </a:lnTo>
                <a:lnTo>
                  <a:pt x="2230" y="444"/>
                </a:lnTo>
                <a:lnTo>
                  <a:pt x="2456" y="547"/>
                </a:lnTo>
                <a:lnTo>
                  <a:pt x="2666" y="662"/>
                </a:lnTo>
                <a:lnTo>
                  <a:pt x="2859" y="786"/>
                </a:lnTo>
                <a:lnTo>
                  <a:pt x="3046" y="920"/>
                </a:lnTo>
                <a:lnTo>
                  <a:pt x="3193" y="1038"/>
                </a:lnTo>
                <a:lnTo>
                  <a:pt x="3332" y="1168"/>
                </a:lnTo>
                <a:lnTo>
                  <a:pt x="3440" y="1280"/>
                </a:lnTo>
                <a:lnTo>
                  <a:pt x="3524" y="1380"/>
                </a:lnTo>
                <a:lnTo>
                  <a:pt x="3624" y="1491"/>
                </a:lnTo>
                <a:lnTo>
                  <a:pt x="3608" y="1491"/>
                </a:lnTo>
                <a:lnTo>
                  <a:pt x="0" y="1491"/>
                </a:lnTo>
              </a:path>
            </a:pathLst>
          </a:custGeom>
          <a:solidFill>
            <a:srgbClr val="FFFCE8"/>
          </a:solidFill>
          <a:ln>
            <a:noFill/>
          </a:ln>
          <a:effectLst/>
          <a:extLst>
            <a:ext uri="{91240B29-F687-4F45-9708-019B960494DF}">
              <a14:hiddenLine xmlns:a14="http://schemas.microsoft.com/office/drawing/2010/main" w="9525" cap="flat" cmpd="sng">
                <a:solidFill>
                  <a:schemeClr val="tx1"/>
                </a:solidFill>
                <a:prstDash val="solid"/>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rtl="0" eaLnBrk="0" fontAlgn="base" hangingPunct="0">
              <a:spcBef>
                <a:spcPct val="0"/>
              </a:spcBef>
              <a:spcAft>
                <a:spcPct val="0"/>
              </a:spcAft>
            </a:pPr>
            <a:endParaRPr lang="he-IL" sz="2400">
              <a:solidFill>
                <a:srgbClr val="000000"/>
              </a:solidFill>
            </a:endParaRPr>
          </a:p>
        </p:txBody>
      </p:sp>
      <p:sp>
        <p:nvSpPr>
          <p:cNvPr id="41988" name="Freeform 4"/>
          <p:cNvSpPr>
            <a:spLocks/>
          </p:cNvSpPr>
          <p:nvPr/>
        </p:nvSpPr>
        <p:spPr bwMode="white">
          <a:xfrm>
            <a:off x="1" y="3817939"/>
            <a:ext cx="10886017" cy="3019425"/>
          </a:xfrm>
          <a:custGeom>
            <a:avLst/>
            <a:gdLst>
              <a:gd name="T0" fmla="*/ 2718 w 5143"/>
              <a:gd name="T1" fmla="*/ 405 h 1902"/>
              <a:gd name="T2" fmla="*/ 2466 w 5143"/>
              <a:gd name="T3" fmla="*/ 333 h 1902"/>
              <a:gd name="T4" fmla="*/ 2202 w 5143"/>
              <a:gd name="T5" fmla="*/ 261 h 1902"/>
              <a:gd name="T6" fmla="*/ 1929 w 5143"/>
              <a:gd name="T7" fmla="*/ 198 h 1902"/>
              <a:gd name="T8" fmla="*/ 1695 w 5143"/>
              <a:gd name="T9" fmla="*/ 153 h 1902"/>
              <a:gd name="T10" fmla="*/ 1434 w 5143"/>
              <a:gd name="T11" fmla="*/ 111 h 1902"/>
              <a:gd name="T12" fmla="*/ 1188 w 5143"/>
              <a:gd name="T13" fmla="*/ 75 h 1902"/>
              <a:gd name="T14" fmla="*/ 957 w 5143"/>
              <a:gd name="T15" fmla="*/ 48 h 1902"/>
              <a:gd name="T16" fmla="*/ 747 w 5143"/>
              <a:gd name="T17" fmla="*/ 30 h 1902"/>
              <a:gd name="T18" fmla="*/ 501 w 5143"/>
              <a:gd name="T19" fmla="*/ 15 h 1902"/>
              <a:gd name="T20" fmla="*/ 246 w 5143"/>
              <a:gd name="T21" fmla="*/ 3 h 1902"/>
              <a:gd name="T22" fmla="*/ 0 w 5143"/>
              <a:gd name="T23" fmla="*/ 0 h 1902"/>
              <a:gd name="T24" fmla="*/ 0 w 5143"/>
              <a:gd name="T25" fmla="*/ 275 h 1902"/>
              <a:gd name="T26" fmla="*/ 0 w 5143"/>
              <a:gd name="T27" fmla="*/ 345 h 1902"/>
              <a:gd name="T28" fmla="*/ 0 w 5143"/>
              <a:gd name="T29" fmla="*/ 275 h 1902"/>
              <a:gd name="T30" fmla="*/ 0 w 5143"/>
              <a:gd name="T31" fmla="*/ 342 h 1902"/>
              <a:gd name="T32" fmla="*/ 339 w 5143"/>
              <a:gd name="T33" fmla="*/ 351 h 1902"/>
              <a:gd name="T34" fmla="*/ 606 w 5143"/>
              <a:gd name="T35" fmla="*/ 372 h 1902"/>
              <a:gd name="T36" fmla="*/ 852 w 5143"/>
              <a:gd name="T37" fmla="*/ 399 h 1902"/>
              <a:gd name="T38" fmla="*/ 1068 w 5143"/>
              <a:gd name="T39" fmla="*/ 435 h 1902"/>
              <a:gd name="T40" fmla="*/ 1275 w 5143"/>
              <a:gd name="T41" fmla="*/ 474 h 1902"/>
              <a:gd name="T42" fmla="*/ 1545 w 5143"/>
              <a:gd name="T43" fmla="*/ 540 h 1902"/>
              <a:gd name="T44" fmla="*/ 1761 w 5143"/>
              <a:gd name="T45" fmla="*/ 603 h 1902"/>
              <a:gd name="T46" fmla="*/ 1971 w 5143"/>
              <a:gd name="T47" fmla="*/ 678 h 1902"/>
              <a:gd name="T48" fmla="*/ 2166 w 5143"/>
              <a:gd name="T49" fmla="*/ 747 h 1902"/>
              <a:gd name="T50" fmla="*/ 2397 w 5143"/>
              <a:gd name="T51" fmla="*/ 852 h 1902"/>
              <a:gd name="T52" fmla="*/ 2613 w 5143"/>
              <a:gd name="T53" fmla="*/ 960 h 1902"/>
              <a:gd name="T54" fmla="*/ 2832 w 5143"/>
              <a:gd name="T55" fmla="*/ 1095 h 1902"/>
              <a:gd name="T56" fmla="*/ 3012 w 5143"/>
              <a:gd name="T57" fmla="*/ 1212 h 1902"/>
              <a:gd name="T58" fmla="*/ 3186 w 5143"/>
              <a:gd name="T59" fmla="*/ 1347 h 1902"/>
              <a:gd name="T60" fmla="*/ 3351 w 5143"/>
              <a:gd name="T61" fmla="*/ 1497 h 1902"/>
              <a:gd name="T62" fmla="*/ 3480 w 5143"/>
              <a:gd name="T63" fmla="*/ 1629 h 1902"/>
              <a:gd name="T64" fmla="*/ 3612 w 5143"/>
              <a:gd name="T65" fmla="*/ 1785 h 1902"/>
              <a:gd name="T66" fmla="*/ 3699 w 5143"/>
              <a:gd name="T67" fmla="*/ 1901 h 1902"/>
              <a:gd name="T68" fmla="*/ 5142 w 5143"/>
              <a:gd name="T69" fmla="*/ 1901 h 1902"/>
              <a:gd name="T70" fmla="*/ 5076 w 5143"/>
              <a:gd name="T71" fmla="*/ 1827 h 1902"/>
              <a:gd name="T72" fmla="*/ 4968 w 5143"/>
              <a:gd name="T73" fmla="*/ 1707 h 1902"/>
              <a:gd name="T74" fmla="*/ 4797 w 5143"/>
              <a:gd name="T75" fmla="*/ 1539 h 1902"/>
              <a:gd name="T76" fmla="*/ 4617 w 5143"/>
              <a:gd name="T77" fmla="*/ 1383 h 1902"/>
              <a:gd name="T78" fmla="*/ 4410 w 5143"/>
              <a:gd name="T79" fmla="*/ 1221 h 1902"/>
              <a:gd name="T80" fmla="*/ 4185 w 5143"/>
              <a:gd name="T81" fmla="*/ 1071 h 1902"/>
              <a:gd name="T82" fmla="*/ 3960 w 5143"/>
              <a:gd name="T83" fmla="*/ 939 h 1902"/>
              <a:gd name="T84" fmla="*/ 3708 w 5143"/>
              <a:gd name="T85" fmla="*/ 801 h 1902"/>
              <a:gd name="T86" fmla="*/ 3492 w 5143"/>
              <a:gd name="T87" fmla="*/ 702 h 1902"/>
              <a:gd name="T88" fmla="*/ 3231 w 5143"/>
              <a:gd name="T89" fmla="*/ 588 h 1902"/>
              <a:gd name="T90" fmla="*/ 2964 w 5143"/>
              <a:gd name="T91" fmla="*/ 489 h 1902"/>
              <a:gd name="T92" fmla="*/ 2718 w 5143"/>
              <a:gd name="T93" fmla="*/ 405 h 19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143" h="1902">
                <a:moveTo>
                  <a:pt x="2718" y="405"/>
                </a:moveTo>
                <a:lnTo>
                  <a:pt x="2466" y="333"/>
                </a:lnTo>
                <a:lnTo>
                  <a:pt x="2202" y="261"/>
                </a:lnTo>
                <a:lnTo>
                  <a:pt x="1929" y="198"/>
                </a:lnTo>
                <a:lnTo>
                  <a:pt x="1695" y="153"/>
                </a:lnTo>
                <a:lnTo>
                  <a:pt x="1434" y="111"/>
                </a:lnTo>
                <a:lnTo>
                  <a:pt x="1188" y="75"/>
                </a:lnTo>
                <a:lnTo>
                  <a:pt x="957" y="48"/>
                </a:lnTo>
                <a:lnTo>
                  <a:pt x="747" y="30"/>
                </a:lnTo>
                <a:lnTo>
                  <a:pt x="501" y="15"/>
                </a:lnTo>
                <a:lnTo>
                  <a:pt x="246" y="3"/>
                </a:lnTo>
                <a:lnTo>
                  <a:pt x="0" y="0"/>
                </a:lnTo>
                <a:lnTo>
                  <a:pt x="0" y="275"/>
                </a:lnTo>
                <a:lnTo>
                  <a:pt x="0" y="345"/>
                </a:lnTo>
                <a:lnTo>
                  <a:pt x="0" y="275"/>
                </a:lnTo>
                <a:lnTo>
                  <a:pt x="0" y="342"/>
                </a:lnTo>
                <a:lnTo>
                  <a:pt x="339" y="351"/>
                </a:lnTo>
                <a:lnTo>
                  <a:pt x="606" y="372"/>
                </a:lnTo>
                <a:lnTo>
                  <a:pt x="852" y="399"/>
                </a:lnTo>
                <a:lnTo>
                  <a:pt x="1068" y="435"/>
                </a:lnTo>
                <a:lnTo>
                  <a:pt x="1275" y="474"/>
                </a:lnTo>
                <a:lnTo>
                  <a:pt x="1545" y="540"/>
                </a:lnTo>
                <a:lnTo>
                  <a:pt x="1761" y="603"/>
                </a:lnTo>
                <a:lnTo>
                  <a:pt x="1971" y="678"/>
                </a:lnTo>
                <a:lnTo>
                  <a:pt x="2166" y="747"/>
                </a:lnTo>
                <a:lnTo>
                  <a:pt x="2397" y="852"/>
                </a:lnTo>
                <a:lnTo>
                  <a:pt x="2613" y="960"/>
                </a:lnTo>
                <a:lnTo>
                  <a:pt x="2832" y="1095"/>
                </a:lnTo>
                <a:lnTo>
                  <a:pt x="3012" y="1212"/>
                </a:lnTo>
                <a:lnTo>
                  <a:pt x="3186" y="1347"/>
                </a:lnTo>
                <a:lnTo>
                  <a:pt x="3351" y="1497"/>
                </a:lnTo>
                <a:lnTo>
                  <a:pt x="3480" y="1629"/>
                </a:lnTo>
                <a:lnTo>
                  <a:pt x="3612" y="1785"/>
                </a:lnTo>
                <a:lnTo>
                  <a:pt x="3699" y="1901"/>
                </a:lnTo>
                <a:lnTo>
                  <a:pt x="5142" y="1901"/>
                </a:lnTo>
                <a:lnTo>
                  <a:pt x="5076" y="1827"/>
                </a:lnTo>
                <a:lnTo>
                  <a:pt x="4968" y="1707"/>
                </a:lnTo>
                <a:lnTo>
                  <a:pt x="4797" y="1539"/>
                </a:lnTo>
                <a:lnTo>
                  <a:pt x="4617" y="1383"/>
                </a:lnTo>
                <a:lnTo>
                  <a:pt x="4410" y="1221"/>
                </a:lnTo>
                <a:lnTo>
                  <a:pt x="4185" y="1071"/>
                </a:lnTo>
                <a:lnTo>
                  <a:pt x="3960" y="939"/>
                </a:lnTo>
                <a:lnTo>
                  <a:pt x="3708" y="801"/>
                </a:lnTo>
                <a:lnTo>
                  <a:pt x="3492" y="702"/>
                </a:lnTo>
                <a:lnTo>
                  <a:pt x="3231" y="588"/>
                </a:lnTo>
                <a:lnTo>
                  <a:pt x="2964" y="489"/>
                </a:lnTo>
                <a:lnTo>
                  <a:pt x="2718" y="405"/>
                </a:lnTo>
              </a:path>
            </a:pathLst>
          </a:custGeom>
          <a:solidFill>
            <a:srgbClr val="FEFBDA"/>
          </a:solidFill>
          <a:ln>
            <a:noFill/>
          </a:ln>
          <a:effectLst/>
          <a:extLst>
            <a:ext uri="{91240B29-F687-4F45-9708-019B960494DF}">
              <a14:hiddenLine xmlns:a14="http://schemas.microsoft.com/office/drawing/2010/main" w="9525" cap="flat" cmpd="sng">
                <a:solidFill>
                  <a:schemeClr val="tx1"/>
                </a:solidFill>
                <a:prstDash val="solid"/>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ctr" rtl="0" eaLnBrk="0" fontAlgn="base" hangingPunct="0">
              <a:spcBef>
                <a:spcPct val="0"/>
              </a:spcBef>
              <a:spcAft>
                <a:spcPct val="0"/>
              </a:spcAft>
            </a:pPr>
            <a:endParaRPr lang="he-IL" sz="2400">
              <a:solidFill>
                <a:srgbClr val="000000"/>
              </a:solidFill>
            </a:endParaRPr>
          </a:p>
        </p:txBody>
      </p:sp>
      <p:sp>
        <p:nvSpPr>
          <p:cNvPr id="41989" name="Freeform 5"/>
          <p:cNvSpPr>
            <a:spLocks/>
          </p:cNvSpPr>
          <p:nvPr/>
        </p:nvSpPr>
        <p:spPr bwMode="white">
          <a:xfrm>
            <a:off x="0" y="3146425"/>
            <a:ext cx="12192000" cy="3690938"/>
          </a:xfrm>
          <a:custGeom>
            <a:avLst/>
            <a:gdLst>
              <a:gd name="T0" fmla="*/ 0 w 5760"/>
              <a:gd name="T1" fmla="*/ 0 h 2325"/>
              <a:gd name="T2" fmla="*/ 0 w 5760"/>
              <a:gd name="T3" fmla="*/ 339 h 2325"/>
              <a:gd name="T4" fmla="*/ 558 w 5760"/>
              <a:gd name="T5" fmla="*/ 357 h 2325"/>
              <a:gd name="T6" fmla="*/ 807 w 5760"/>
              <a:gd name="T7" fmla="*/ 375 h 2325"/>
              <a:gd name="T8" fmla="*/ 1056 w 5760"/>
              <a:gd name="T9" fmla="*/ 399 h 2325"/>
              <a:gd name="T10" fmla="*/ 1272 w 5760"/>
              <a:gd name="T11" fmla="*/ 426 h 2325"/>
              <a:gd name="T12" fmla="*/ 1539 w 5760"/>
              <a:gd name="T13" fmla="*/ 465 h 2325"/>
              <a:gd name="T14" fmla="*/ 1791 w 5760"/>
              <a:gd name="T15" fmla="*/ 510 h 2325"/>
              <a:gd name="T16" fmla="*/ 2076 w 5760"/>
              <a:gd name="T17" fmla="*/ 570 h 2325"/>
              <a:gd name="T18" fmla="*/ 2334 w 5760"/>
              <a:gd name="T19" fmla="*/ 630 h 2325"/>
              <a:gd name="T20" fmla="*/ 2544 w 5760"/>
              <a:gd name="T21" fmla="*/ 687 h 2325"/>
              <a:gd name="T22" fmla="*/ 2775 w 5760"/>
              <a:gd name="T23" fmla="*/ 759 h 2325"/>
              <a:gd name="T24" fmla="*/ 3003 w 5760"/>
              <a:gd name="T25" fmla="*/ 837 h 2325"/>
              <a:gd name="T26" fmla="*/ 3231 w 5760"/>
              <a:gd name="T27" fmla="*/ 924 h 2325"/>
              <a:gd name="T28" fmla="*/ 3438 w 5760"/>
              <a:gd name="T29" fmla="*/ 1005 h 2325"/>
              <a:gd name="T30" fmla="*/ 3663 w 5760"/>
              <a:gd name="T31" fmla="*/ 1110 h 2325"/>
              <a:gd name="T32" fmla="*/ 3903 w 5760"/>
              <a:gd name="T33" fmla="*/ 1233 h 2325"/>
              <a:gd name="T34" fmla="*/ 4149 w 5760"/>
              <a:gd name="T35" fmla="*/ 1374 h 2325"/>
              <a:gd name="T36" fmla="*/ 4353 w 5760"/>
              <a:gd name="T37" fmla="*/ 1506 h 2325"/>
              <a:gd name="T38" fmla="*/ 4491 w 5760"/>
              <a:gd name="T39" fmla="*/ 1602 h 2325"/>
              <a:gd name="T40" fmla="*/ 4668 w 5760"/>
              <a:gd name="T41" fmla="*/ 1740 h 2325"/>
              <a:gd name="T42" fmla="*/ 4824 w 5760"/>
              <a:gd name="T43" fmla="*/ 1875 h 2325"/>
              <a:gd name="T44" fmla="*/ 4968 w 5760"/>
              <a:gd name="T45" fmla="*/ 2016 h 2325"/>
              <a:gd name="T46" fmla="*/ 5100 w 5760"/>
              <a:gd name="T47" fmla="*/ 2154 h 2325"/>
              <a:gd name="T48" fmla="*/ 5238 w 5760"/>
              <a:gd name="T49" fmla="*/ 2324 h 2325"/>
              <a:gd name="T50" fmla="*/ 5759 w 5760"/>
              <a:gd name="T51" fmla="*/ 2324 h 2325"/>
              <a:gd name="T52" fmla="*/ 5759 w 5760"/>
              <a:gd name="T53" fmla="*/ 1245 h 2325"/>
              <a:gd name="T54" fmla="*/ 5580 w 5760"/>
              <a:gd name="T55" fmla="*/ 1119 h 2325"/>
              <a:gd name="T56" fmla="*/ 5400 w 5760"/>
              <a:gd name="T57" fmla="*/ 1020 h 2325"/>
              <a:gd name="T58" fmla="*/ 5205 w 5760"/>
              <a:gd name="T59" fmla="*/ 918 h 2325"/>
              <a:gd name="T60" fmla="*/ 5031 w 5760"/>
              <a:gd name="T61" fmla="*/ 837 h 2325"/>
              <a:gd name="T62" fmla="*/ 4866 w 5760"/>
              <a:gd name="T63" fmla="*/ 771 h 2325"/>
              <a:gd name="T64" fmla="*/ 4710 w 5760"/>
              <a:gd name="T65" fmla="*/ 711 h 2325"/>
              <a:gd name="T66" fmla="*/ 4545 w 5760"/>
              <a:gd name="T67" fmla="*/ 651 h 2325"/>
              <a:gd name="T68" fmla="*/ 4386 w 5760"/>
              <a:gd name="T69" fmla="*/ 600 h 2325"/>
              <a:gd name="T70" fmla="*/ 4248 w 5760"/>
              <a:gd name="T71" fmla="*/ 552 h 2325"/>
              <a:gd name="T72" fmla="*/ 3993 w 5760"/>
              <a:gd name="T73" fmla="*/ 483 h 2325"/>
              <a:gd name="T74" fmla="*/ 3777 w 5760"/>
              <a:gd name="T75" fmla="*/ 423 h 2325"/>
              <a:gd name="T76" fmla="*/ 3564 w 5760"/>
              <a:gd name="T77" fmla="*/ 375 h 2325"/>
              <a:gd name="T78" fmla="*/ 3282 w 5760"/>
              <a:gd name="T79" fmla="*/ 312 h 2325"/>
              <a:gd name="T80" fmla="*/ 3003 w 5760"/>
              <a:gd name="T81" fmla="*/ 261 h 2325"/>
              <a:gd name="T82" fmla="*/ 2733 w 5760"/>
              <a:gd name="T83" fmla="*/ 213 h 2325"/>
              <a:gd name="T84" fmla="*/ 2451 w 5760"/>
              <a:gd name="T85" fmla="*/ 171 h 2325"/>
              <a:gd name="T86" fmla="*/ 2211 w 5760"/>
              <a:gd name="T87" fmla="*/ 138 h 2325"/>
              <a:gd name="T88" fmla="*/ 1974 w 5760"/>
              <a:gd name="T89" fmla="*/ 108 h 2325"/>
              <a:gd name="T90" fmla="*/ 1665 w 5760"/>
              <a:gd name="T91" fmla="*/ 81 h 2325"/>
              <a:gd name="T92" fmla="*/ 1437 w 5760"/>
              <a:gd name="T93" fmla="*/ 60 h 2325"/>
              <a:gd name="T94" fmla="*/ 1125 w 5760"/>
              <a:gd name="T95" fmla="*/ 36 h 2325"/>
              <a:gd name="T96" fmla="*/ 828 w 5760"/>
              <a:gd name="T97" fmla="*/ 21 h 2325"/>
              <a:gd name="T98" fmla="*/ 558 w 5760"/>
              <a:gd name="T99" fmla="*/ 12 h 2325"/>
              <a:gd name="T100" fmla="*/ 282 w 5760"/>
              <a:gd name="T101" fmla="*/ 3 h 2325"/>
              <a:gd name="T102" fmla="*/ 0 w 5760"/>
              <a:gd name="T103" fmla="*/ 0 h 2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760" h="2325">
                <a:moveTo>
                  <a:pt x="0" y="0"/>
                </a:moveTo>
                <a:lnTo>
                  <a:pt x="0" y="339"/>
                </a:lnTo>
                <a:lnTo>
                  <a:pt x="558" y="357"/>
                </a:lnTo>
                <a:lnTo>
                  <a:pt x="807" y="375"/>
                </a:lnTo>
                <a:lnTo>
                  <a:pt x="1056" y="399"/>
                </a:lnTo>
                <a:lnTo>
                  <a:pt x="1272" y="426"/>
                </a:lnTo>
                <a:lnTo>
                  <a:pt x="1539" y="465"/>
                </a:lnTo>
                <a:lnTo>
                  <a:pt x="1791" y="510"/>
                </a:lnTo>
                <a:lnTo>
                  <a:pt x="2076" y="570"/>
                </a:lnTo>
                <a:lnTo>
                  <a:pt x="2334" y="630"/>
                </a:lnTo>
                <a:lnTo>
                  <a:pt x="2544" y="687"/>
                </a:lnTo>
                <a:lnTo>
                  <a:pt x="2775" y="759"/>
                </a:lnTo>
                <a:lnTo>
                  <a:pt x="3003" y="837"/>
                </a:lnTo>
                <a:lnTo>
                  <a:pt x="3231" y="924"/>
                </a:lnTo>
                <a:lnTo>
                  <a:pt x="3438" y="1005"/>
                </a:lnTo>
                <a:lnTo>
                  <a:pt x="3663" y="1110"/>
                </a:lnTo>
                <a:lnTo>
                  <a:pt x="3903" y="1233"/>
                </a:lnTo>
                <a:lnTo>
                  <a:pt x="4149" y="1374"/>
                </a:lnTo>
                <a:lnTo>
                  <a:pt x="4353" y="1506"/>
                </a:lnTo>
                <a:lnTo>
                  <a:pt x="4491" y="1602"/>
                </a:lnTo>
                <a:lnTo>
                  <a:pt x="4668" y="1740"/>
                </a:lnTo>
                <a:lnTo>
                  <a:pt x="4824" y="1875"/>
                </a:lnTo>
                <a:lnTo>
                  <a:pt x="4968" y="2016"/>
                </a:lnTo>
                <a:lnTo>
                  <a:pt x="5100" y="2154"/>
                </a:lnTo>
                <a:lnTo>
                  <a:pt x="5238" y="2324"/>
                </a:lnTo>
                <a:lnTo>
                  <a:pt x="5759" y="2324"/>
                </a:lnTo>
                <a:lnTo>
                  <a:pt x="5759" y="1245"/>
                </a:lnTo>
                <a:lnTo>
                  <a:pt x="5580" y="1119"/>
                </a:lnTo>
                <a:lnTo>
                  <a:pt x="5400" y="1020"/>
                </a:lnTo>
                <a:lnTo>
                  <a:pt x="5205" y="918"/>
                </a:lnTo>
                <a:lnTo>
                  <a:pt x="5031" y="837"/>
                </a:lnTo>
                <a:lnTo>
                  <a:pt x="4866" y="771"/>
                </a:lnTo>
                <a:lnTo>
                  <a:pt x="4710" y="711"/>
                </a:lnTo>
                <a:lnTo>
                  <a:pt x="4545" y="651"/>
                </a:lnTo>
                <a:lnTo>
                  <a:pt x="4386" y="600"/>
                </a:lnTo>
                <a:lnTo>
                  <a:pt x="4248" y="552"/>
                </a:lnTo>
                <a:lnTo>
                  <a:pt x="3993" y="483"/>
                </a:lnTo>
                <a:lnTo>
                  <a:pt x="3777" y="423"/>
                </a:lnTo>
                <a:lnTo>
                  <a:pt x="3564" y="375"/>
                </a:lnTo>
                <a:lnTo>
                  <a:pt x="3282" y="312"/>
                </a:lnTo>
                <a:lnTo>
                  <a:pt x="3003" y="261"/>
                </a:lnTo>
                <a:lnTo>
                  <a:pt x="2733" y="213"/>
                </a:lnTo>
                <a:lnTo>
                  <a:pt x="2451" y="171"/>
                </a:lnTo>
                <a:lnTo>
                  <a:pt x="2211" y="138"/>
                </a:lnTo>
                <a:lnTo>
                  <a:pt x="1974" y="108"/>
                </a:lnTo>
                <a:lnTo>
                  <a:pt x="1665" y="81"/>
                </a:lnTo>
                <a:lnTo>
                  <a:pt x="1437" y="60"/>
                </a:lnTo>
                <a:lnTo>
                  <a:pt x="1125" y="36"/>
                </a:lnTo>
                <a:lnTo>
                  <a:pt x="828" y="21"/>
                </a:lnTo>
                <a:lnTo>
                  <a:pt x="558" y="12"/>
                </a:lnTo>
                <a:lnTo>
                  <a:pt x="282" y="3"/>
                </a:lnTo>
                <a:lnTo>
                  <a:pt x="0" y="0"/>
                </a:lnTo>
              </a:path>
            </a:pathLst>
          </a:custGeom>
          <a:solidFill>
            <a:srgbClr val="FFFCE8"/>
          </a:solidFill>
          <a:ln>
            <a:noFill/>
          </a:ln>
          <a:effectLst/>
          <a:extLst>
            <a:ext uri="{91240B29-F687-4F45-9708-019B960494DF}">
              <a14:hiddenLine xmlns:a14="http://schemas.microsoft.com/office/drawing/2010/main" w="9525" cap="flat" cmpd="sng">
                <a:solidFill>
                  <a:schemeClr val="tx1"/>
                </a:solidFill>
                <a:prstDash val="solid"/>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ctr" rtl="0" eaLnBrk="0" fontAlgn="base" hangingPunct="0">
              <a:spcBef>
                <a:spcPct val="0"/>
              </a:spcBef>
              <a:spcAft>
                <a:spcPct val="0"/>
              </a:spcAft>
            </a:pPr>
            <a:endParaRPr lang="he-IL" sz="2400">
              <a:solidFill>
                <a:srgbClr val="000000"/>
              </a:solidFill>
            </a:endParaRPr>
          </a:p>
        </p:txBody>
      </p:sp>
      <p:sp>
        <p:nvSpPr>
          <p:cNvPr id="41990" name="Freeform 6"/>
          <p:cNvSpPr>
            <a:spLocks/>
          </p:cNvSpPr>
          <p:nvPr/>
        </p:nvSpPr>
        <p:spPr bwMode="white">
          <a:xfrm>
            <a:off x="0" y="2460625"/>
            <a:ext cx="12192000" cy="2497138"/>
          </a:xfrm>
          <a:custGeom>
            <a:avLst/>
            <a:gdLst>
              <a:gd name="T0" fmla="*/ 0 w 5760"/>
              <a:gd name="T1" fmla="*/ 0 h 1573"/>
              <a:gd name="T2" fmla="*/ 0 w 5760"/>
              <a:gd name="T3" fmla="*/ 351 h 1573"/>
              <a:gd name="T4" fmla="*/ 282 w 5760"/>
              <a:gd name="T5" fmla="*/ 357 h 1573"/>
              <a:gd name="T6" fmla="*/ 627 w 5760"/>
              <a:gd name="T7" fmla="*/ 363 h 1573"/>
              <a:gd name="T8" fmla="*/ 960 w 5760"/>
              <a:gd name="T9" fmla="*/ 375 h 1573"/>
              <a:gd name="T10" fmla="*/ 1218 w 5760"/>
              <a:gd name="T11" fmla="*/ 393 h 1573"/>
              <a:gd name="T12" fmla="*/ 1470 w 5760"/>
              <a:gd name="T13" fmla="*/ 411 h 1573"/>
              <a:gd name="T14" fmla="*/ 1746 w 5760"/>
              <a:gd name="T15" fmla="*/ 435 h 1573"/>
              <a:gd name="T16" fmla="*/ 2022 w 5760"/>
              <a:gd name="T17" fmla="*/ 462 h 1573"/>
              <a:gd name="T18" fmla="*/ 2340 w 5760"/>
              <a:gd name="T19" fmla="*/ 504 h 1573"/>
              <a:gd name="T20" fmla="*/ 2664 w 5760"/>
              <a:gd name="T21" fmla="*/ 549 h 1573"/>
              <a:gd name="T22" fmla="*/ 2952 w 5760"/>
              <a:gd name="T23" fmla="*/ 597 h 1573"/>
              <a:gd name="T24" fmla="*/ 3225 w 5760"/>
              <a:gd name="T25" fmla="*/ 648 h 1573"/>
              <a:gd name="T26" fmla="*/ 3513 w 5760"/>
              <a:gd name="T27" fmla="*/ 708 h 1573"/>
              <a:gd name="T28" fmla="*/ 3693 w 5760"/>
              <a:gd name="T29" fmla="*/ 750 h 1573"/>
              <a:gd name="T30" fmla="*/ 3936 w 5760"/>
              <a:gd name="T31" fmla="*/ 810 h 1573"/>
              <a:gd name="T32" fmla="*/ 4095 w 5760"/>
              <a:gd name="T33" fmla="*/ 855 h 1573"/>
              <a:gd name="T34" fmla="*/ 4281 w 5760"/>
              <a:gd name="T35" fmla="*/ 909 h 1573"/>
              <a:gd name="T36" fmla="*/ 4503 w 5760"/>
              <a:gd name="T37" fmla="*/ 981 h 1573"/>
              <a:gd name="T38" fmla="*/ 4704 w 5760"/>
              <a:gd name="T39" fmla="*/ 1053 h 1573"/>
              <a:gd name="T40" fmla="*/ 4911 w 5760"/>
              <a:gd name="T41" fmla="*/ 1131 h 1573"/>
              <a:gd name="T42" fmla="*/ 5073 w 5760"/>
              <a:gd name="T43" fmla="*/ 1197 h 1573"/>
              <a:gd name="T44" fmla="*/ 5256 w 5760"/>
              <a:gd name="T45" fmla="*/ 1281 h 1573"/>
              <a:gd name="T46" fmla="*/ 5475 w 5760"/>
              <a:gd name="T47" fmla="*/ 1401 h 1573"/>
              <a:gd name="T48" fmla="*/ 5628 w 5760"/>
              <a:gd name="T49" fmla="*/ 1482 h 1573"/>
              <a:gd name="T50" fmla="*/ 5759 w 5760"/>
              <a:gd name="T51" fmla="*/ 1572 h 1573"/>
              <a:gd name="T52" fmla="*/ 5759 w 5760"/>
              <a:gd name="T53" fmla="*/ 633 h 1573"/>
              <a:gd name="T54" fmla="*/ 5493 w 5760"/>
              <a:gd name="T55" fmla="*/ 570 h 1573"/>
              <a:gd name="T56" fmla="*/ 5214 w 5760"/>
              <a:gd name="T57" fmla="*/ 501 h 1573"/>
              <a:gd name="T58" fmla="*/ 4950 w 5760"/>
              <a:gd name="T59" fmla="*/ 444 h 1573"/>
              <a:gd name="T60" fmla="*/ 4701 w 5760"/>
              <a:gd name="T61" fmla="*/ 396 h 1573"/>
              <a:gd name="T62" fmla="*/ 4425 w 5760"/>
              <a:gd name="T63" fmla="*/ 348 h 1573"/>
              <a:gd name="T64" fmla="*/ 4110 w 5760"/>
              <a:gd name="T65" fmla="*/ 294 h 1573"/>
              <a:gd name="T66" fmla="*/ 3813 w 5760"/>
              <a:gd name="T67" fmla="*/ 252 h 1573"/>
              <a:gd name="T68" fmla="*/ 3549 w 5760"/>
              <a:gd name="T69" fmla="*/ 213 h 1573"/>
              <a:gd name="T70" fmla="*/ 3261 w 5760"/>
              <a:gd name="T71" fmla="*/ 183 h 1573"/>
              <a:gd name="T72" fmla="*/ 3015 w 5760"/>
              <a:gd name="T73" fmla="*/ 153 h 1573"/>
              <a:gd name="T74" fmla="*/ 2757 w 5760"/>
              <a:gd name="T75" fmla="*/ 129 h 1573"/>
              <a:gd name="T76" fmla="*/ 2520 w 5760"/>
              <a:gd name="T77" fmla="*/ 105 h 1573"/>
              <a:gd name="T78" fmla="*/ 2301 w 5760"/>
              <a:gd name="T79" fmla="*/ 87 h 1573"/>
              <a:gd name="T80" fmla="*/ 2013 w 5760"/>
              <a:gd name="T81" fmla="*/ 66 h 1573"/>
              <a:gd name="T82" fmla="*/ 1731 w 5760"/>
              <a:gd name="T83" fmla="*/ 48 h 1573"/>
              <a:gd name="T84" fmla="*/ 1524 w 5760"/>
              <a:gd name="T85" fmla="*/ 39 h 1573"/>
              <a:gd name="T86" fmla="*/ 1260 w 5760"/>
              <a:gd name="T87" fmla="*/ 27 h 1573"/>
              <a:gd name="T88" fmla="*/ 966 w 5760"/>
              <a:gd name="T89" fmla="*/ 15 h 1573"/>
              <a:gd name="T90" fmla="*/ 714 w 5760"/>
              <a:gd name="T91" fmla="*/ 12 h 1573"/>
              <a:gd name="T92" fmla="*/ 510 w 5760"/>
              <a:gd name="T93" fmla="*/ 6 h 1573"/>
              <a:gd name="T94" fmla="*/ 243 w 5760"/>
              <a:gd name="T95" fmla="*/ 0 h 1573"/>
              <a:gd name="T96" fmla="*/ 0 w 5760"/>
              <a:gd name="T97" fmla="*/ 0 h 1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760" h="1573">
                <a:moveTo>
                  <a:pt x="0" y="0"/>
                </a:moveTo>
                <a:lnTo>
                  <a:pt x="0" y="351"/>
                </a:lnTo>
                <a:lnTo>
                  <a:pt x="282" y="357"/>
                </a:lnTo>
                <a:lnTo>
                  <a:pt x="627" y="363"/>
                </a:lnTo>
                <a:lnTo>
                  <a:pt x="960" y="375"/>
                </a:lnTo>
                <a:lnTo>
                  <a:pt x="1218" y="393"/>
                </a:lnTo>
                <a:lnTo>
                  <a:pt x="1470" y="411"/>
                </a:lnTo>
                <a:lnTo>
                  <a:pt x="1746" y="435"/>
                </a:lnTo>
                <a:lnTo>
                  <a:pt x="2022" y="462"/>
                </a:lnTo>
                <a:lnTo>
                  <a:pt x="2340" y="504"/>
                </a:lnTo>
                <a:lnTo>
                  <a:pt x="2664" y="549"/>
                </a:lnTo>
                <a:lnTo>
                  <a:pt x="2952" y="597"/>
                </a:lnTo>
                <a:lnTo>
                  <a:pt x="3225" y="648"/>
                </a:lnTo>
                <a:lnTo>
                  <a:pt x="3513" y="708"/>
                </a:lnTo>
                <a:lnTo>
                  <a:pt x="3693" y="750"/>
                </a:lnTo>
                <a:lnTo>
                  <a:pt x="3936" y="810"/>
                </a:lnTo>
                <a:lnTo>
                  <a:pt x="4095" y="855"/>
                </a:lnTo>
                <a:lnTo>
                  <a:pt x="4281" y="909"/>
                </a:lnTo>
                <a:lnTo>
                  <a:pt x="4503" y="981"/>
                </a:lnTo>
                <a:lnTo>
                  <a:pt x="4704" y="1053"/>
                </a:lnTo>
                <a:lnTo>
                  <a:pt x="4911" y="1131"/>
                </a:lnTo>
                <a:lnTo>
                  <a:pt x="5073" y="1197"/>
                </a:lnTo>
                <a:lnTo>
                  <a:pt x="5256" y="1281"/>
                </a:lnTo>
                <a:lnTo>
                  <a:pt x="5475" y="1401"/>
                </a:lnTo>
                <a:lnTo>
                  <a:pt x="5628" y="1482"/>
                </a:lnTo>
                <a:lnTo>
                  <a:pt x="5759" y="1572"/>
                </a:lnTo>
                <a:lnTo>
                  <a:pt x="5759" y="633"/>
                </a:lnTo>
                <a:lnTo>
                  <a:pt x="5493" y="570"/>
                </a:lnTo>
                <a:lnTo>
                  <a:pt x="5214" y="501"/>
                </a:lnTo>
                <a:lnTo>
                  <a:pt x="4950" y="444"/>
                </a:lnTo>
                <a:lnTo>
                  <a:pt x="4701" y="396"/>
                </a:lnTo>
                <a:lnTo>
                  <a:pt x="4425" y="348"/>
                </a:lnTo>
                <a:lnTo>
                  <a:pt x="4110" y="294"/>
                </a:lnTo>
                <a:lnTo>
                  <a:pt x="3813" y="252"/>
                </a:lnTo>
                <a:lnTo>
                  <a:pt x="3549" y="213"/>
                </a:lnTo>
                <a:lnTo>
                  <a:pt x="3261" y="183"/>
                </a:lnTo>
                <a:lnTo>
                  <a:pt x="3015" y="153"/>
                </a:lnTo>
                <a:lnTo>
                  <a:pt x="2757" y="129"/>
                </a:lnTo>
                <a:lnTo>
                  <a:pt x="2520" y="105"/>
                </a:lnTo>
                <a:lnTo>
                  <a:pt x="2301" y="87"/>
                </a:lnTo>
                <a:lnTo>
                  <a:pt x="2013" y="66"/>
                </a:lnTo>
                <a:lnTo>
                  <a:pt x="1731" y="48"/>
                </a:lnTo>
                <a:lnTo>
                  <a:pt x="1524" y="39"/>
                </a:lnTo>
                <a:lnTo>
                  <a:pt x="1260" y="27"/>
                </a:lnTo>
                <a:lnTo>
                  <a:pt x="966" y="15"/>
                </a:lnTo>
                <a:lnTo>
                  <a:pt x="714" y="12"/>
                </a:lnTo>
                <a:lnTo>
                  <a:pt x="510" y="6"/>
                </a:lnTo>
                <a:lnTo>
                  <a:pt x="243" y="0"/>
                </a:lnTo>
                <a:lnTo>
                  <a:pt x="0" y="0"/>
                </a:lnTo>
              </a:path>
            </a:pathLst>
          </a:custGeom>
          <a:solidFill>
            <a:srgbClr val="FEFBDA"/>
          </a:solidFill>
          <a:ln>
            <a:noFill/>
          </a:ln>
          <a:effectLst/>
          <a:extLst>
            <a:ext uri="{91240B29-F687-4F45-9708-019B960494DF}">
              <a14:hiddenLine xmlns:a14="http://schemas.microsoft.com/office/drawing/2010/main" w="9525" cap="flat" cmpd="sng">
                <a:solidFill>
                  <a:schemeClr val="tx1"/>
                </a:solidFill>
                <a:prstDash val="solid"/>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ctr" rtl="0" eaLnBrk="0" fontAlgn="base" hangingPunct="0">
              <a:spcBef>
                <a:spcPct val="0"/>
              </a:spcBef>
              <a:spcAft>
                <a:spcPct val="0"/>
              </a:spcAft>
            </a:pPr>
            <a:endParaRPr lang="he-IL" sz="2400">
              <a:solidFill>
                <a:srgbClr val="000000"/>
              </a:solidFill>
            </a:endParaRPr>
          </a:p>
        </p:txBody>
      </p:sp>
      <p:sp>
        <p:nvSpPr>
          <p:cNvPr id="41991" name="Freeform 7"/>
          <p:cNvSpPr>
            <a:spLocks/>
          </p:cNvSpPr>
          <p:nvPr/>
        </p:nvSpPr>
        <p:spPr bwMode="white">
          <a:xfrm>
            <a:off x="0" y="1371600"/>
            <a:ext cx="12192000" cy="1962150"/>
          </a:xfrm>
          <a:custGeom>
            <a:avLst/>
            <a:gdLst>
              <a:gd name="T0" fmla="*/ 0 w 5760"/>
              <a:gd name="T1" fmla="*/ 0 h 970"/>
              <a:gd name="T2" fmla="*/ 0 w 5760"/>
              <a:gd name="T3" fmla="*/ 339 h 970"/>
              <a:gd name="T4" fmla="*/ 318 w 5760"/>
              <a:gd name="T5" fmla="*/ 342 h 970"/>
              <a:gd name="T6" fmla="*/ 591 w 5760"/>
              <a:gd name="T7" fmla="*/ 348 h 970"/>
              <a:gd name="T8" fmla="*/ 846 w 5760"/>
              <a:gd name="T9" fmla="*/ 354 h 970"/>
              <a:gd name="T10" fmla="*/ 1074 w 5760"/>
              <a:gd name="T11" fmla="*/ 360 h 970"/>
              <a:gd name="T12" fmla="*/ 1314 w 5760"/>
              <a:gd name="T13" fmla="*/ 366 h 970"/>
              <a:gd name="T14" fmla="*/ 1599 w 5760"/>
              <a:gd name="T15" fmla="*/ 381 h 970"/>
              <a:gd name="T16" fmla="*/ 1911 w 5760"/>
              <a:gd name="T17" fmla="*/ 399 h 970"/>
              <a:gd name="T18" fmla="*/ 2241 w 5760"/>
              <a:gd name="T19" fmla="*/ 420 h 970"/>
              <a:gd name="T20" fmla="*/ 2619 w 5760"/>
              <a:gd name="T21" fmla="*/ 453 h 970"/>
              <a:gd name="T22" fmla="*/ 2889 w 5760"/>
              <a:gd name="T23" fmla="*/ 477 h 970"/>
              <a:gd name="T24" fmla="*/ 3177 w 5760"/>
              <a:gd name="T25" fmla="*/ 507 h 970"/>
              <a:gd name="T26" fmla="*/ 3498 w 5760"/>
              <a:gd name="T27" fmla="*/ 543 h 970"/>
              <a:gd name="T28" fmla="*/ 3813 w 5760"/>
              <a:gd name="T29" fmla="*/ 585 h 970"/>
              <a:gd name="T30" fmla="*/ 4044 w 5760"/>
              <a:gd name="T31" fmla="*/ 618 h 970"/>
              <a:gd name="T32" fmla="*/ 4365 w 5760"/>
              <a:gd name="T33" fmla="*/ 669 h 970"/>
              <a:gd name="T34" fmla="*/ 4683 w 5760"/>
              <a:gd name="T35" fmla="*/ 726 h 970"/>
              <a:gd name="T36" fmla="*/ 4980 w 5760"/>
              <a:gd name="T37" fmla="*/ 786 h 970"/>
              <a:gd name="T38" fmla="*/ 5268 w 5760"/>
              <a:gd name="T39" fmla="*/ 846 h 970"/>
              <a:gd name="T40" fmla="*/ 5646 w 5760"/>
              <a:gd name="T41" fmla="*/ 942 h 970"/>
              <a:gd name="T42" fmla="*/ 5759 w 5760"/>
              <a:gd name="T43" fmla="*/ 969 h 970"/>
              <a:gd name="T44" fmla="*/ 5759 w 5760"/>
              <a:gd name="T45" fmla="*/ 0 h 970"/>
              <a:gd name="T46" fmla="*/ 0 w 5760"/>
              <a:gd name="T47" fmla="*/ 0 h 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760" h="970">
                <a:moveTo>
                  <a:pt x="0" y="0"/>
                </a:moveTo>
                <a:lnTo>
                  <a:pt x="0" y="339"/>
                </a:lnTo>
                <a:lnTo>
                  <a:pt x="318" y="342"/>
                </a:lnTo>
                <a:lnTo>
                  <a:pt x="591" y="348"/>
                </a:lnTo>
                <a:lnTo>
                  <a:pt x="846" y="354"/>
                </a:lnTo>
                <a:lnTo>
                  <a:pt x="1074" y="360"/>
                </a:lnTo>
                <a:lnTo>
                  <a:pt x="1314" y="366"/>
                </a:lnTo>
                <a:lnTo>
                  <a:pt x="1599" y="381"/>
                </a:lnTo>
                <a:lnTo>
                  <a:pt x="1911" y="399"/>
                </a:lnTo>
                <a:lnTo>
                  <a:pt x="2241" y="420"/>
                </a:lnTo>
                <a:lnTo>
                  <a:pt x="2619" y="453"/>
                </a:lnTo>
                <a:lnTo>
                  <a:pt x="2889" y="477"/>
                </a:lnTo>
                <a:lnTo>
                  <a:pt x="3177" y="507"/>
                </a:lnTo>
                <a:lnTo>
                  <a:pt x="3498" y="543"/>
                </a:lnTo>
                <a:lnTo>
                  <a:pt x="3813" y="585"/>
                </a:lnTo>
                <a:lnTo>
                  <a:pt x="4044" y="618"/>
                </a:lnTo>
                <a:lnTo>
                  <a:pt x="4365" y="669"/>
                </a:lnTo>
                <a:lnTo>
                  <a:pt x="4683" y="726"/>
                </a:lnTo>
                <a:lnTo>
                  <a:pt x="4980" y="786"/>
                </a:lnTo>
                <a:lnTo>
                  <a:pt x="5268" y="846"/>
                </a:lnTo>
                <a:lnTo>
                  <a:pt x="5646" y="942"/>
                </a:lnTo>
                <a:lnTo>
                  <a:pt x="5759" y="969"/>
                </a:lnTo>
                <a:lnTo>
                  <a:pt x="5759" y="0"/>
                </a:lnTo>
                <a:lnTo>
                  <a:pt x="0" y="0"/>
                </a:lnTo>
              </a:path>
            </a:pathLst>
          </a:custGeom>
          <a:solidFill>
            <a:srgbClr val="FFFCE8"/>
          </a:solidFill>
          <a:ln>
            <a:noFill/>
          </a:ln>
          <a:effectLst/>
          <a:extLst>
            <a:ext uri="{91240B29-F687-4F45-9708-019B960494DF}">
              <a14:hiddenLine xmlns:a14="http://schemas.microsoft.com/office/drawing/2010/main" w="9525" cap="flat" cmpd="sng">
                <a:solidFill>
                  <a:schemeClr val="tx1"/>
                </a:solidFill>
                <a:prstDash val="solid"/>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ctr" rtl="0" eaLnBrk="0" fontAlgn="base" hangingPunct="0">
              <a:spcBef>
                <a:spcPct val="0"/>
              </a:spcBef>
              <a:spcAft>
                <a:spcPct val="0"/>
              </a:spcAft>
            </a:pPr>
            <a:endParaRPr lang="he-IL" sz="2400">
              <a:solidFill>
                <a:srgbClr val="000000"/>
              </a:solidFill>
            </a:endParaRPr>
          </a:p>
        </p:txBody>
      </p:sp>
      <p:sp>
        <p:nvSpPr>
          <p:cNvPr id="41992" name="Freeform 8"/>
          <p:cNvSpPr>
            <a:spLocks/>
          </p:cNvSpPr>
          <p:nvPr/>
        </p:nvSpPr>
        <p:spPr bwMode="white">
          <a:xfrm>
            <a:off x="-12700" y="0"/>
            <a:ext cx="12192000" cy="1682750"/>
          </a:xfrm>
          <a:custGeom>
            <a:avLst/>
            <a:gdLst>
              <a:gd name="T0" fmla="*/ 0 w 5760"/>
              <a:gd name="T1" fmla="*/ 753 h 1060"/>
              <a:gd name="T2" fmla="*/ 0 w 5760"/>
              <a:gd name="T3" fmla="*/ 1059 h 1060"/>
              <a:gd name="T4" fmla="*/ 5759 w 5760"/>
              <a:gd name="T5" fmla="*/ 1059 h 1060"/>
              <a:gd name="T6" fmla="*/ 5759 w 5760"/>
              <a:gd name="T7" fmla="*/ 0 h 1060"/>
              <a:gd name="T8" fmla="*/ 5430 w 5760"/>
              <a:gd name="T9" fmla="*/ 0 h 1060"/>
              <a:gd name="T10" fmla="*/ 5298 w 5760"/>
              <a:gd name="T11" fmla="*/ 84 h 1060"/>
              <a:gd name="T12" fmla="*/ 5136 w 5760"/>
              <a:gd name="T13" fmla="*/ 159 h 1060"/>
              <a:gd name="T14" fmla="*/ 4968 w 5760"/>
              <a:gd name="T15" fmla="*/ 222 h 1060"/>
              <a:gd name="T16" fmla="*/ 4812 w 5760"/>
              <a:gd name="T17" fmla="*/ 267 h 1060"/>
              <a:gd name="T18" fmla="*/ 4626 w 5760"/>
              <a:gd name="T19" fmla="*/ 324 h 1060"/>
              <a:gd name="T20" fmla="*/ 4440 w 5760"/>
              <a:gd name="T21" fmla="*/ 366 h 1060"/>
              <a:gd name="T22" fmla="*/ 4230 w 5760"/>
              <a:gd name="T23" fmla="*/ 414 h 1060"/>
              <a:gd name="T24" fmla="*/ 3939 w 5760"/>
              <a:gd name="T25" fmla="*/ 468 h 1060"/>
              <a:gd name="T26" fmla="*/ 3711 w 5760"/>
              <a:gd name="T27" fmla="*/ 504 h 1060"/>
              <a:gd name="T28" fmla="*/ 3441 w 5760"/>
              <a:gd name="T29" fmla="*/ 543 h 1060"/>
              <a:gd name="T30" fmla="*/ 3189 w 5760"/>
              <a:gd name="T31" fmla="*/ 579 h 1060"/>
              <a:gd name="T32" fmla="*/ 2925 w 5760"/>
              <a:gd name="T33" fmla="*/ 606 h 1060"/>
              <a:gd name="T34" fmla="*/ 2679 w 5760"/>
              <a:gd name="T35" fmla="*/ 633 h 1060"/>
              <a:gd name="T36" fmla="*/ 2418 w 5760"/>
              <a:gd name="T37" fmla="*/ 654 h 1060"/>
              <a:gd name="T38" fmla="*/ 2142 w 5760"/>
              <a:gd name="T39" fmla="*/ 675 h 1060"/>
              <a:gd name="T40" fmla="*/ 1896 w 5760"/>
              <a:gd name="T41" fmla="*/ 693 h 1060"/>
              <a:gd name="T42" fmla="*/ 1647 w 5760"/>
              <a:gd name="T43" fmla="*/ 708 h 1060"/>
              <a:gd name="T44" fmla="*/ 1404 w 5760"/>
              <a:gd name="T45" fmla="*/ 720 h 1060"/>
              <a:gd name="T46" fmla="*/ 1170 w 5760"/>
              <a:gd name="T47" fmla="*/ 732 h 1060"/>
              <a:gd name="T48" fmla="*/ 906 w 5760"/>
              <a:gd name="T49" fmla="*/ 738 h 1060"/>
              <a:gd name="T50" fmla="*/ 534 w 5760"/>
              <a:gd name="T51" fmla="*/ 747 h 1060"/>
              <a:gd name="T52" fmla="*/ 201 w 5760"/>
              <a:gd name="T53" fmla="*/ 753 h 1060"/>
              <a:gd name="T54" fmla="*/ 0 w 5760"/>
              <a:gd name="T55" fmla="*/ 753 h 10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760" h="1060">
                <a:moveTo>
                  <a:pt x="0" y="753"/>
                </a:moveTo>
                <a:lnTo>
                  <a:pt x="0" y="1059"/>
                </a:lnTo>
                <a:lnTo>
                  <a:pt x="5759" y="1059"/>
                </a:lnTo>
                <a:lnTo>
                  <a:pt x="5759" y="0"/>
                </a:lnTo>
                <a:lnTo>
                  <a:pt x="5430" y="0"/>
                </a:lnTo>
                <a:lnTo>
                  <a:pt x="5298" y="84"/>
                </a:lnTo>
                <a:lnTo>
                  <a:pt x="5136" y="159"/>
                </a:lnTo>
                <a:lnTo>
                  <a:pt x="4968" y="222"/>
                </a:lnTo>
                <a:lnTo>
                  <a:pt x="4812" y="267"/>
                </a:lnTo>
                <a:lnTo>
                  <a:pt x="4626" y="324"/>
                </a:lnTo>
                <a:lnTo>
                  <a:pt x="4440" y="366"/>
                </a:lnTo>
                <a:lnTo>
                  <a:pt x="4230" y="414"/>
                </a:lnTo>
                <a:lnTo>
                  <a:pt x="3939" y="468"/>
                </a:lnTo>
                <a:lnTo>
                  <a:pt x="3711" y="504"/>
                </a:lnTo>
                <a:lnTo>
                  <a:pt x="3441" y="543"/>
                </a:lnTo>
                <a:lnTo>
                  <a:pt x="3189" y="579"/>
                </a:lnTo>
                <a:lnTo>
                  <a:pt x="2925" y="606"/>
                </a:lnTo>
                <a:lnTo>
                  <a:pt x="2679" y="633"/>
                </a:lnTo>
                <a:lnTo>
                  <a:pt x="2418" y="654"/>
                </a:lnTo>
                <a:lnTo>
                  <a:pt x="2142" y="675"/>
                </a:lnTo>
                <a:lnTo>
                  <a:pt x="1896" y="693"/>
                </a:lnTo>
                <a:lnTo>
                  <a:pt x="1647" y="708"/>
                </a:lnTo>
                <a:lnTo>
                  <a:pt x="1404" y="720"/>
                </a:lnTo>
                <a:lnTo>
                  <a:pt x="1170" y="732"/>
                </a:lnTo>
                <a:lnTo>
                  <a:pt x="906" y="738"/>
                </a:lnTo>
                <a:lnTo>
                  <a:pt x="534" y="747"/>
                </a:lnTo>
                <a:lnTo>
                  <a:pt x="201" y="753"/>
                </a:lnTo>
                <a:lnTo>
                  <a:pt x="0" y="753"/>
                </a:lnTo>
              </a:path>
            </a:pathLst>
          </a:custGeom>
          <a:solidFill>
            <a:srgbClr val="FEFBDA"/>
          </a:solidFill>
          <a:ln>
            <a:noFill/>
          </a:ln>
          <a:effectLst/>
          <a:extLst>
            <a:ext uri="{91240B29-F687-4F45-9708-019B960494DF}">
              <a14:hiddenLine xmlns:a14="http://schemas.microsoft.com/office/drawing/2010/main" w="9525" cap="flat" cmpd="sng">
                <a:solidFill>
                  <a:schemeClr val="tx1"/>
                </a:solidFill>
                <a:prstDash val="solid"/>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ctr" rtl="0" eaLnBrk="0" fontAlgn="base" hangingPunct="0">
              <a:spcBef>
                <a:spcPct val="0"/>
              </a:spcBef>
              <a:spcAft>
                <a:spcPct val="0"/>
              </a:spcAft>
            </a:pPr>
            <a:endParaRPr lang="he-IL" sz="2400">
              <a:solidFill>
                <a:srgbClr val="000000"/>
              </a:solidFill>
            </a:endParaRPr>
          </a:p>
        </p:txBody>
      </p:sp>
      <p:sp>
        <p:nvSpPr>
          <p:cNvPr id="41993" name="Freeform 9"/>
          <p:cNvSpPr>
            <a:spLocks/>
          </p:cNvSpPr>
          <p:nvPr/>
        </p:nvSpPr>
        <p:spPr bwMode="white">
          <a:xfrm>
            <a:off x="0" y="-20638"/>
            <a:ext cx="11184467" cy="1239838"/>
          </a:xfrm>
          <a:custGeom>
            <a:avLst/>
            <a:gdLst>
              <a:gd name="T0" fmla="*/ 0 w 5284"/>
              <a:gd name="T1" fmla="*/ 366 h 673"/>
              <a:gd name="T2" fmla="*/ 0 w 5284"/>
              <a:gd name="T3" fmla="*/ 672 h 673"/>
              <a:gd name="T4" fmla="*/ 303 w 5284"/>
              <a:gd name="T5" fmla="*/ 672 h 673"/>
              <a:gd name="T6" fmla="*/ 723 w 5284"/>
              <a:gd name="T7" fmla="*/ 663 h 673"/>
              <a:gd name="T8" fmla="*/ 1020 w 5284"/>
              <a:gd name="T9" fmla="*/ 654 h 673"/>
              <a:gd name="T10" fmla="*/ 1302 w 5284"/>
              <a:gd name="T11" fmla="*/ 642 h 673"/>
              <a:gd name="T12" fmla="*/ 1554 w 5284"/>
              <a:gd name="T13" fmla="*/ 630 h 673"/>
              <a:gd name="T14" fmla="*/ 1779 w 5284"/>
              <a:gd name="T15" fmla="*/ 615 h 673"/>
              <a:gd name="T16" fmla="*/ 1962 w 5284"/>
              <a:gd name="T17" fmla="*/ 606 h 673"/>
              <a:gd name="T18" fmla="*/ 2193 w 5284"/>
              <a:gd name="T19" fmla="*/ 588 h 673"/>
              <a:gd name="T20" fmla="*/ 2448 w 5284"/>
              <a:gd name="T21" fmla="*/ 570 h 673"/>
              <a:gd name="T22" fmla="*/ 2700 w 5284"/>
              <a:gd name="T23" fmla="*/ 546 h 673"/>
              <a:gd name="T24" fmla="*/ 2904 w 5284"/>
              <a:gd name="T25" fmla="*/ 528 h 673"/>
              <a:gd name="T26" fmla="*/ 3138 w 5284"/>
              <a:gd name="T27" fmla="*/ 498 h 673"/>
              <a:gd name="T28" fmla="*/ 3324 w 5284"/>
              <a:gd name="T29" fmla="*/ 474 h 673"/>
              <a:gd name="T30" fmla="*/ 3534 w 5284"/>
              <a:gd name="T31" fmla="*/ 447 h 673"/>
              <a:gd name="T32" fmla="*/ 3735 w 5284"/>
              <a:gd name="T33" fmla="*/ 420 h 673"/>
              <a:gd name="T34" fmla="*/ 3933 w 5284"/>
              <a:gd name="T35" fmla="*/ 384 h 673"/>
              <a:gd name="T36" fmla="*/ 4116 w 5284"/>
              <a:gd name="T37" fmla="*/ 351 h 673"/>
              <a:gd name="T38" fmla="*/ 4266 w 5284"/>
              <a:gd name="T39" fmla="*/ 318 h 673"/>
              <a:gd name="T40" fmla="*/ 4446 w 5284"/>
              <a:gd name="T41" fmla="*/ 279 h 673"/>
              <a:gd name="T42" fmla="*/ 4620 w 5284"/>
              <a:gd name="T43" fmla="*/ 237 h 673"/>
              <a:gd name="T44" fmla="*/ 4779 w 5284"/>
              <a:gd name="T45" fmla="*/ 192 h 673"/>
              <a:gd name="T46" fmla="*/ 4920 w 5284"/>
              <a:gd name="T47" fmla="*/ 147 h 673"/>
              <a:gd name="T48" fmla="*/ 5085 w 5284"/>
              <a:gd name="T49" fmla="*/ 90 h 673"/>
              <a:gd name="T50" fmla="*/ 5193 w 5284"/>
              <a:gd name="T51" fmla="*/ 42 h 673"/>
              <a:gd name="T52" fmla="*/ 5283 w 5284"/>
              <a:gd name="T53" fmla="*/ 0 h 673"/>
              <a:gd name="T54" fmla="*/ 3201 w 5284"/>
              <a:gd name="T55" fmla="*/ 0 h 673"/>
              <a:gd name="T56" fmla="*/ 2982 w 5284"/>
              <a:gd name="T57" fmla="*/ 57 h 673"/>
              <a:gd name="T58" fmla="*/ 2775 w 5284"/>
              <a:gd name="T59" fmla="*/ 108 h 673"/>
              <a:gd name="T60" fmla="*/ 2562 w 5284"/>
              <a:gd name="T61" fmla="*/ 150 h 673"/>
              <a:gd name="T62" fmla="*/ 2397 w 5284"/>
              <a:gd name="T63" fmla="*/ 183 h 673"/>
              <a:gd name="T64" fmla="*/ 2205 w 5284"/>
              <a:gd name="T65" fmla="*/ 213 h 673"/>
              <a:gd name="T66" fmla="*/ 2001 w 5284"/>
              <a:gd name="T67" fmla="*/ 243 h 673"/>
              <a:gd name="T68" fmla="*/ 1776 w 5284"/>
              <a:gd name="T69" fmla="*/ 273 h 673"/>
              <a:gd name="T70" fmla="*/ 1536 w 5284"/>
              <a:gd name="T71" fmla="*/ 297 h 673"/>
              <a:gd name="T72" fmla="*/ 1344 w 5284"/>
              <a:gd name="T73" fmla="*/ 312 h 673"/>
              <a:gd name="T74" fmla="*/ 1134 w 5284"/>
              <a:gd name="T75" fmla="*/ 330 h 673"/>
              <a:gd name="T76" fmla="*/ 921 w 5284"/>
              <a:gd name="T77" fmla="*/ 342 h 673"/>
              <a:gd name="T78" fmla="*/ 696 w 5284"/>
              <a:gd name="T79" fmla="*/ 354 h 673"/>
              <a:gd name="T80" fmla="*/ 501 w 5284"/>
              <a:gd name="T81" fmla="*/ 360 h 673"/>
              <a:gd name="T82" fmla="*/ 279 w 5284"/>
              <a:gd name="T83" fmla="*/ 366 h 673"/>
              <a:gd name="T84" fmla="*/ 99 w 5284"/>
              <a:gd name="T85" fmla="*/ 369 h 673"/>
              <a:gd name="T86" fmla="*/ 0 w 5284"/>
              <a:gd name="T87" fmla="*/ 366 h 6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284" h="673">
                <a:moveTo>
                  <a:pt x="0" y="366"/>
                </a:moveTo>
                <a:lnTo>
                  <a:pt x="0" y="672"/>
                </a:lnTo>
                <a:lnTo>
                  <a:pt x="303" y="672"/>
                </a:lnTo>
                <a:lnTo>
                  <a:pt x="723" y="663"/>
                </a:lnTo>
                <a:lnTo>
                  <a:pt x="1020" y="654"/>
                </a:lnTo>
                <a:lnTo>
                  <a:pt x="1302" y="642"/>
                </a:lnTo>
                <a:lnTo>
                  <a:pt x="1554" y="630"/>
                </a:lnTo>
                <a:lnTo>
                  <a:pt x="1779" y="615"/>
                </a:lnTo>
                <a:lnTo>
                  <a:pt x="1962" y="606"/>
                </a:lnTo>
                <a:lnTo>
                  <a:pt x="2193" y="588"/>
                </a:lnTo>
                <a:lnTo>
                  <a:pt x="2448" y="570"/>
                </a:lnTo>
                <a:lnTo>
                  <a:pt x="2700" y="546"/>
                </a:lnTo>
                <a:lnTo>
                  <a:pt x="2904" y="528"/>
                </a:lnTo>
                <a:lnTo>
                  <a:pt x="3138" y="498"/>
                </a:lnTo>
                <a:lnTo>
                  <a:pt x="3324" y="474"/>
                </a:lnTo>
                <a:lnTo>
                  <a:pt x="3534" y="447"/>
                </a:lnTo>
                <a:lnTo>
                  <a:pt x="3735" y="420"/>
                </a:lnTo>
                <a:lnTo>
                  <a:pt x="3933" y="384"/>
                </a:lnTo>
                <a:lnTo>
                  <a:pt x="4116" y="351"/>
                </a:lnTo>
                <a:lnTo>
                  <a:pt x="4266" y="318"/>
                </a:lnTo>
                <a:lnTo>
                  <a:pt x="4446" y="279"/>
                </a:lnTo>
                <a:lnTo>
                  <a:pt x="4620" y="237"/>
                </a:lnTo>
                <a:lnTo>
                  <a:pt x="4779" y="192"/>
                </a:lnTo>
                <a:lnTo>
                  <a:pt x="4920" y="147"/>
                </a:lnTo>
                <a:lnTo>
                  <a:pt x="5085" y="90"/>
                </a:lnTo>
                <a:lnTo>
                  <a:pt x="5193" y="42"/>
                </a:lnTo>
                <a:lnTo>
                  <a:pt x="5283" y="0"/>
                </a:lnTo>
                <a:lnTo>
                  <a:pt x="3201" y="0"/>
                </a:lnTo>
                <a:lnTo>
                  <a:pt x="2982" y="57"/>
                </a:lnTo>
                <a:lnTo>
                  <a:pt x="2775" y="108"/>
                </a:lnTo>
                <a:lnTo>
                  <a:pt x="2562" y="150"/>
                </a:lnTo>
                <a:lnTo>
                  <a:pt x="2397" y="183"/>
                </a:lnTo>
                <a:lnTo>
                  <a:pt x="2205" y="213"/>
                </a:lnTo>
                <a:lnTo>
                  <a:pt x="2001" y="243"/>
                </a:lnTo>
                <a:lnTo>
                  <a:pt x="1776" y="273"/>
                </a:lnTo>
                <a:lnTo>
                  <a:pt x="1536" y="297"/>
                </a:lnTo>
                <a:lnTo>
                  <a:pt x="1344" y="312"/>
                </a:lnTo>
                <a:lnTo>
                  <a:pt x="1134" y="330"/>
                </a:lnTo>
                <a:lnTo>
                  <a:pt x="921" y="342"/>
                </a:lnTo>
                <a:lnTo>
                  <a:pt x="696" y="354"/>
                </a:lnTo>
                <a:lnTo>
                  <a:pt x="501" y="360"/>
                </a:lnTo>
                <a:lnTo>
                  <a:pt x="279" y="366"/>
                </a:lnTo>
                <a:lnTo>
                  <a:pt x="99" y="369"/>
                </a:lnTo>
                <a:lnTo>
                  <a:pt x="0" y="366"/>
                </a:lnTo>
              </a:path>
            </a:pathLst>
          </a:custGeom>
          <a:solidFill>
            <a:srgbClr val="FFFCE8"/>
          </a:solidFill>
          <a:ln>
            <a:noFill/>
          </a:ln>
          <a:effectLst/>
          <a:extLst>
            <a:ext uri="{91240B29-F687-4F45-9708-019B960494DF}">
              <a14:hiddenLine xmlns:a14="http://schemas.microsoft.com/office/drawing/2010/main" w="9525" cap="flat" cmpd="sng">
                <a:solidFill>
                  <a:schemeClr val="tx1"/>
                </a:solidFill>
                <a:prstDash val="solid"/>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ctr" rtl="0" eaLnBrk="0" fontAlgn="base" hangingPunct="0">
              <a:spcBef>
                <a:spcPct val="0"/>
              </a:spcBef>
              <a:spcAft>
                <a:spcPct val="0"/>
              </a:spcAft>
            </a:pPr>
            <a:endParaRPr lang="he-IL" sz="2400">
              <a:solidFill>
                <a:srgbClr val="000000"/>
              </a:solidFill>
            </a:endParaRPr>
          </a:p>
        </p:txBody>
      </p:sp>
      <p:sp>
        <p:nvSpPr>
          <p:cNvPr id="41994" name="Freeform 10"/>
          <p:cNvSpPr>
            <a:spLocks/>
          </p:cNvSpPr>
          <p:nvPr/>
        </p:nvSpPr>
        <p:spPr bwMode="white">
          <a:xfrm>
            <a:off x="0" y="-20638"/>
            <a:ext cx="6104467" cy="454026"/>
          </a:xfrm>
          <a:custGeom>
            <a:avLst/>
            <a:gdLst>
              <a:gd name="T0" fmla="*/ 0 w 2884"/>
              <a:gd name="T1" fmla="*/ 0 h 286"/>
              <a:gd name="T2" fmla="*/ 0 w 2884"/>
              <a:gd name="T3" fmla="*/ 285 h 286"/>
              <a:gd name="T4" fmla="*/ 192 w 2884"/>
              <a:gd name="T5" fmla="*/ 285 h 286"/>
              <a:gd name="T6" fmla="*/ 384 w 2884"/>
              <a:gd name="T7" fmla="*/ 282 h 286"/>
              <a:gd name="T8" fmla="*/ 579 w 2884"/>
              <a:gd name="T9" fmla="*/ 276 h 286"/>
              <a:gd name="T10" fmla="*/ 789 w 2884"/>
              <a:gd name="T11" fmla="*/ 267 h 286"/>
              <a:gd name="T12" fmla="*/ 999 w 2884"/>
              <a:gd name="T13" fmla="*/ 258 h 286"/>
              <a:gd name="T14" fmla="*/ 1161 w 2884"/>
              <a:gd name="T15" fmla="*/ 246 h 286"/>
              <a:gd name="T16" fmla="*/ 1302 w 2884"/>
              <a:gd name="T17" fmla="*/ 234 h 286"/>
              <a:gd name="T18" fmla="*/ 1458 w 2884"/>
              <a:gd name="T19" fmla="*/ 222 h 286"/>
              <a:gd name="T20" fmla="*/ 1665 w 2884"/>
              <a:gd name="T21" fmla="*/ 201 h 286"/>
              <a:gd name="T22" fmla="*/ 1992 w 2884"/>
              <a:gd name="T23" fmla="*/ 159 h 286"/>
              <a:gd name="T24" fmla="*/ 2301 w 2884"/>
              <a:gd name="T25" fmla="*/ 117 h 286"/>
              <a:gd name="T26" fmla="*/ 2604 w 2884"/>
              <a:gd name="T27" fmla="*/ 60 h 286"/>
              <a:gd name="T28" fmla="*/ 2883 w 2884"/>
              <a:gd name="T29" fmla="*/ 0 h 286"/>
              <a:gd name="T30" fmla="*/ 0 w 2884"/>
              <a:gd name="T31" fmla="*/ 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84" h="286">
                <a:moveTo>
                  <a:pt x="0" y="0"/>
                </a:moveTo>
                <a:lnTo>
                  <a:pt x="0" y="285"/>
                </a:lnTo>
                <a:lnTo>
                  <a:pt x="192" y="285"/>
                </a:lnTo>
                <a:lnTo>
                  <a:pt x="384" y="282"/>
                </a:lnTo>
                <a:lnTo>
                  <a:pt x="579" y="276"/>
                </a:lnTo>
                <a:lnTo>
                  <a:pt x="789" y="267"/>
                </a:lnTo>
                <a:lnTo>
                  <a:pt x="999" y="258"/>
                </a:lnTo>
                <a:lnTo>
                  <a:pt x="1161" y="246"/>
                </a:lnTo>
                <a:lnTo>
                  <a:pt x="1302" y="234"/>
                </a:lnTo>
                <a:lnTo>
                  <a:pt x="1458" y="222"/>
                </a:lnTo>
                <a:lnTo>
                  <a:pt x="1665" y="201"/>
                </a:lnTo>
                <a:lnTo>
                  <a:pt x="1992" y="159"/>
                </a:lnTo>
                <a:lnTo>
                  <a:pt x="2301" y="117"/>
                </a:lnTo>
                <a:lnTo>
                  <a:pt x="2604" y="60"/>
                </a:lnTo>
                <a:lnTo>
                  <a:pt x="2883" y="0"/>
                </a:lnTo>
                <a:lnTo>
                  <a:pt x="0" y="0"/>
                </a:lnTo>
              </a:path>
            </a:pathLst>
          </a:custGeom>
          <a:solidFill>
            <a:srgbClr val="FEFBDA"/>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ctr" rtl="0" eaLnBrk="0" fontAlgn="base" hangingPunct="0">
              <a:spcBef>
                <a:spcPct val="0"/>
              </a:spcBef>
              <a:spcAft>
                <a:spcPct val="0"/>
              </a:spcAft>
            </a:pPr>
            <a:endParaRPr lang="he-IL" sz="2400">
              <a:solidFill>
                <a:srgbClr val="000000"/>
              </a:solidFill>
            </a:endParaRPr>
          </a:p>
        </p:txBody>
      </p:sp>
      <p:sp>
        <p:nvSpPr>
          <p:cNvPr id="41995" name="Rectangle 11"/>
          <p:cNvSpPr>
            <a:spLocks noGrp="1" noChangeArrowheads="1"/>
          </p:cNvSpPr>
          <p:nvPr>
            <p:ph type="title"/>
          </p:nvPr>
        </p:nvSpPr>
        <p:spPr bwMode="auto">
          <a:xfrm>
            <a:off x="304801" y="152400"/>
            <a:ext cx="11358033"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he-IL"/>
              <a:t>Click to edit Master title style</a:t>
            </a:r>
          </a:p>
        </p:txBody>
      </p:sp>
      <p:sp>
        <p:nvSpPr>
          <p:cNvPr id="41997" name="Rectangle 13"/>
          <p:cNvSpPr>
            <a:spLocks noGrp="1" noChangeArrowheads="1"/>
          </p:cNvSpPr>
          <p:nvPr>
            <p:ph type="dt" sz="half" idx="2"/>
          </p:nvPr>
        </p:nvSpPr>
        <p:spPr bwMode="auto">
          <a:xfrm>
            <a:off x="334433" y="6380163"/>
            <a:ext cx="2540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solidFill>
                  <a:srgbClr val="CC3300"/>
                </a:solidFill>
              </a:defRPr>
            </a:lvl1pPr>
          </a:lstStyle>
          <a:p>
            <a:pPr rtl="0" eaLnBrk="0" fontAlgn="base" hangingPunct="0">
              <a:spcBef>
                <a:spcPct val="0"/>
              </a:spcBef>
              <a:spcAft>
                <a:spcPct val="0"/>
              </a:spcAft>
            </a:pPr>
            <a:endParaRPr lang="en-US" altLang="he-IL"/>
          </a:p>
        </p:txBody>
      </p:sp>
      <p:sp>
        <p:nvSpPr>
          <p:cNvPr id="41999" name="Rectangle 15"/>
          <p:cNvSpPr>
            <a:spLocks noGrp="1" noChangeArrowheads="1"/>
          </p:cNvSpPr>
          <p:nvPr>
            <p:ph type="sldNum" sz="quarter" idx="4"/>
          </p:nvPr>
        </p:nvSpPr>
        <p:spPr bwMode="auto">
          <a:xfrm>
            <a:off x="9050867" y="6380163"/>
            <a:ext cx="2540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cs typeface="Times New Roman" pitchFamily="18" charset="0"/>
              </a:defRPr>
            </a:lvl1pPr>
          </a:lstStyle>
          <a:p>
            <a:pPr rtl="0" eaLnBrk="0" fontAlgn="base" hangingPunct="0">
              <a:spcBef>
                <a:spcPct val="0"/>
              </a:spcBef>
              <a:spcAft>
                <a:spcPct val="0"/>
              </a:spcAft>
            </a:pPr>
            <a:fld id="{1BF3EBFE-6EC9-48D6-844B-EA0C2DBE0C43}" type="slidenum">
              <a:rPr lang="he-IL" altLang="he-IL">
                <a:solidFill>
                  <a:srgbClr val="000000"/>
                </a:solidFill>
              </a:rPr>
              <a:pPr rtl="0" eaLnBrk="0" fontAlgn="base" hangingPunct="0">
                <a:spcBef>
                  <a:spcPct val="0"/>
                </a:spcBef>
                <a:spcAft>
                  <a:spcPct val="0"/>
                </a:spcAft>
              </a:pPr>
              <a:t>‹#›</a:t>
            </a:fld>
            <a:endParaRPr lang="en-US" altLang="he-IL">
              <a:solidFill>
                <a:srgbClr val="000000"/>
              </a:solidFill>
            </a:endParaRPr>
          </a:p>
        </p:txBody>
      </p:sp>
      <p:sp>
        <p:nvSpPr>
          <p:cNvPr id="41996" name="Rectangle 12"/>
          <p:cNvSpPr>
            <a:spLocks noGrp="1" noChangeArrowheads="1"/>
          </p:cNvSpPr>
          <p:nvPr>
            <p:ph type="body" idx="1"/>
          </p:nvPr>
        </p:nvSpPr>
        <p:spPr bwMode="auto">
          <a:xfrm>
            <a:off x="406400" y="1219200"/>
            <a:ext cx="11184467" cy="4962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he-IL"/>
              <a:t>Click to edit Master text styles</a:t>
            </a:r>
          </a:p>
          <a:p>
            <a:pPr lvl="1"/>
            <a:r>
              <a:rPr lang="en-US" altLang="he-IL"/>
              <a:t>Second level</a:t>
            </a:r>
          </a:p>
          <a:p>
            <a:pPr lvl="2"/>
            <a:r>
              <a:rPr lang="en-US" altLang="he-IL"/>
              <a:t>Third level</a:t>
            </a:r>
          </a:p>
          <a:p>
            <a:pPr lvl="3"/>
            <a:r>
              <a:rPr lang="en-US" altLang="he-IL"/>
              <a:t>Fourth level</a:t>
            </a:r>
          </a:p>
          <a:p>
            <a:pPr lvl="4"/>
            <a:r>
              <a:rPr lang="en-US" altLang="he-IL"/>
              <a:t>Fifth level</a:t>
            </a:r>
          </a:p>
        </p:txBody>
      </p:sp>
      <p:sp>
        <p:nvSpPr>
          <p:cNvPr id="42000" name="Rectangle 16"/>
          <p:cNvSpPr>
            <a:spLocks noGrp="1" noChangeArrowheads="1"/>
          </p:cNvSpPr>
          <p:nvPr>
            <p:ph type="ftr" sz="quarter" idx="3"/>
          </p:nvPr>
        </p:nvSpPr>
        <p:spPr bwMode="auto">
          <a:xfrm>
            <a:off x="2927352" y="6524626"/>
            <a:ext cx="6049433" cy="288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pPr algn="ctr" rtl="0" eaLnBrk="0" fontAlgn="base" hangingPunct="0">
              <a:spcBef>
                <a:spcPct val="0"/>
              </a:spcBef>
              <a:spcAft>
                <a:spcPct val="0"/>
              </a:spcAft>
            </a:pPr>
            <a:r>
              <a:rPr lang="en-US" altLang="he-IL" dirty="0">
                <a:solidFill>
                  <a:srgbClr val="000000"/>
                </a:solidFill>
              </a:rPr>
              <a:t>Machine Learning, Prof. Lior Rokach, Ben-Gurion University</a:t>
            </a:r>
          </a:p>
        </p:txBody>
      </p:sp>
    </p:spTree>
    <p:extLst>
      <p:ext uri="{BB962C8B-B14F-4D97-AF65-F5344CB8AC3E}">
        <p14:creationId xmlns:p14="http://schemas.microsoft.com/office/powerpoint/2010/main" val="1603715458"/>
      </p:ext>
    </p:extLst>
  </p:cSld>
  <p:clrMap bg1="lt1" tx1="dk1" bg2="lt2" tx2="dk2" accent1="accent1" accent2="accent2" accent3="accent3" accent4="accent4" accent5="accent5" accent6="accent6" hlink="hlink" folHlink="fol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 id="2147483742" r:id="rId13"/>
    <p:sldLayoutId id="2147483743" r:id="rId14"/>
    <p:sldLayoutId id="2147483744" r:id="rId15"/>
  </p:sldLayoutIdLst>
  <p:hf hdr="0" dt="0"/>
  <p:txStyles>
    <p:titleStyle>
      <a:lvl1pPr algn="ctr" rtl="0" eaLnBrk="0" fontAlgn="base" hangingPunct="0">
        <a:spcBef>
          <a:spcPct val="0"/>
        </a:spcBef>
        <a:spcAft>
          <a:spcPct val="0"/>
        </a:spcAft>
        <a:defRPr sz="4000">
          <a:solidFill>
            <a:srgbClr val="008080"/>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4000">
          <a:solidFill>
            <a:srgbClr val="008080"/>
          </a:solidFill>
          <a:effectLst>
            <a:outerShdw blurRad="38100" dist="38100" dir="2700000" algn="tl">
              <a:srgbClr val="000000"/>
            </a:outerShdw>
          </a:effectLst>
          <a:latin typeface="Times New Roman" pitchFamily="18" charset="0"/>
        </a:defRPr>
      </a:lvl2pPr>
      <a:lvl3pPr algn="ctr" rtl="0" eaLnBrk="0" fontAlgn="base" hangingPunct="0">
        <a:spcBef>
          <a:spcPct val="0"/>
        </a:spcBef>
        <a:spcAft>
          <a:spcPct val="0"/>
        </a:spcAft>
        <a:defRPr sz="4000">
          <a:solidFill>
            <a:srgbClr val="008080"/>
          </a:solidFill>
          <a:effectLst>
            <a:outerShdw blurRad="38100" dist="38100" dir="2700000" algn="tl">
              <a:srgbClr val="000000"/>
            </a:outerShdw>
          </a:effectLst>
          <a:latin typeface="Times New Roman" pitchFamily="18" charset="0"/>
        </a:defRPr>
      </a:lvl3pPr>
      <a:lvl4pPr algn="ctr" rtl="0" eaLnBrk="0" fontAlgn="base" hangingPunct="0">
        <a:spcBef>
          <a:spcPct val="0"/>
        </a:spcBef>
        <a:spcAft>
          <a:spcPct val="0"/>
        </a:spcAft>
        <a:defRPr sz="4000">
          <a:solidFill>
            <a:srgbClr val="008080"/>
          </a:solidFill>
          <a:effectLst>
            <a:outerShdw blurRad="38100" dist="38100" dir="2700000" algn="tl">
              <a:srgbClr val="000000"/>
            </a:outerShdw>
          </a:effectLst>
          <a:latin typeface="Times New Roman" pitchFamily="18" charset="0"/>
        </a:defRPr>
      </a:lvl4pPr>
      <a:lvl5pPr algn="ctr" rtl="0" eaLnBrk="0" fontAlgn="base" hangingPunct="0">
        <a:spcBef>
          <a:spcPct val="0"/>
        </a:spcBef>
        <a:spcAft>
          <a:spcPct val="0"/>
        </a:spcAft>
        <a:defRPr sz="4000">
          <a:solidFill>
            <a:srgbClr val="008080"/>
          </a:solidFill>
          <a:effectLst>
            <a:outerShdw blurRad="38100" dist="38100" dir="2700000" algn="tl">
              <a:srgbClr val="000000"/>
            </a:outerShdw>
          </a:effectLst>
          <a:latin typeface="Times New Roman" pitchFamily="18" charset="0"/>
        </a:defRPr>
      </a:lvl5pPr>
      <a:lvl6pPr marL="457200" algn="ctr" rtl="0" eaLnBrk="0" fontAlgn="base" hangingPunct="0">
        <a:spcBef>
          <a:spcPct val="0"/>
        </a:spcBef>
        <a:spcAft>
          <a:spcPct val="0"/>
        </a:spcAft>
        <a:defRPr sz="4000">
          <a:solidFill>
            <a:srgbClr val="008080"/>
          </a:solidFill>
          <a:effectLst>
            <a:outerShdw blurRad="38100" dist="38100" dir="2700000" algn="tl">
              <a:srgbClr val="000000"/>
            </a:outerShdw>
          </a:effectLst>
          <a:latin typeface="Times New Roman" pitchFamily="18" charset="0"/>
        </a:defRPr>
      </a:lvl6pPr>
      <a:lvl7pPr marL="914400" algn="ctr" rtl="0" eaLnBrk="0" fontAlgn="base" hangingPunct="0">
        <a:spcBef>
          <a:spcPct val="0"/>
        </a:spcBef>
        <a:spcAft>
          <a:spcPct val="0"/>
        </a:spcAft>
        <a:defRPr sz="4000">
          <a:solidFill>
            <a:srgbClr val="008080"/>
          </a:solidFill>
          <a:effectLst>
            <a:outerShdw blurRad="38100" dist="38100" dir="2700000" algn="tl">
              <a:srgbClr val="000000"/>
            </a:outerShdw>
          </a:effectLst>
          <a:latin typeface="Times New Roman" pitchFamily="18" charset="0"/>
        </a:defRPr>
      </a:lvl7pPr>
      <a:lvl8pPr marL="1371600" algn="ctr" rtl="0" eaLnBrk="0" fontAlgn="base" hangingPunct="0">
        <a:spcBef>
          <a:spcPct val="0"/>
        </a:spcBef>
        <a:spcAft>
          <a:spcPct val="0"/>
        </a:spcAft>
        <a:defRPr sz="4000">
          <a:solidFill>
            <a:srgbClr val="008080"/>
          </a:solidFill>
          <a:effectLst>
            <a:outerShdw blurRad="38100" dist="38100" dir="2700000" algn="tl">
              <a:srgbClr val="000000"/>
            </a:outerShdw>
          </a:effectLst>
          <a:latin typeface="Times New Roman" pitchFamily="18" charset="0"/>
        </a:defRPr>
      </a:lvl8pPr>
      <a:lvl9pPr marL="1828800" algn="ctr" rtl="0" eaLnBrk="0" fontAlgn="base" hangingPunct="0">
        <a:spcBef>
          <a:spcPct val="0"/>
        </a:spcBef>
        <a:spcAft>
          <a:spcPct val="0"/>
        </a:spcAft>
        <a:defRPr sz="4000">
          <a:solidFill>
            <a:srgbClr val="008080"/>
          </a:solidFill>
          <a:effectLst>
            <a:outerShdw blurRad="38100" dist="38100" dir="2700000" algn="tl">
              <a:srgbClr val="000000"/>
            </a:outerShdw>
          </a:effectLst>
          <a:latin typeface="Times New Roman" pitchFamily="18" charset="0"/>
        </a:defRPr>
      </a:lvl9pPr>
    </p:titleStyle>
    <p:bodyStyle>
      <a:lvl1pPr marL="342900" indent="-342900" algn="l" rtl="0" eaLnBrk="0" fontAlgn="base" hangingPunct="0">
        <a:spcBef>
          <a:spcPct val="20000"/>
        </a:spcBef>
        <a:spcAft>
          <a:spcPct val="0"/>
        </a:spcAft>
        <a:defRPr sz="2800">
          <a:solidFill>
            <a:srgbClr val="3333CC"/>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tats.stackexchange.com/questions/115258/comprehensive-list-of-activation-functions-in-neural-networks-with-pros-cons" TargetMode="External"/><Relationship Id="rId1" Type="http://schemas.openxmlformats.org/officeDocument/2006/relationships/slideLayout" Target="../slideLayouts/slideLayout28.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39.xml"/><Relationship Id="rId1" Type="http://schemas.openxmlformats.org/officeDocument/2006/relationships/tags" Target="../tags/tag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54.xml"/><Relationship Id="rId1" Type="http://schemas.openxmlformats.org/officeDocument/2006/relationships/vmlDrawing" Target="../drawings/vmlDrawing1.vml"/><Relationship Id="rId6" Type="http://schemas.openxmlformats.org/officeDocument/2006/relationships/image" Target="../media/image8.wmf"/><Relationship Id="rId5" Type="http://schemas.openxmlformats.org/officeDocument/2006/relationships/oleObject" Target="../embeddings/oleObject2.bin"/><Relationship Id="rId4" Type="http://schemas.openxmlformats.org/officeDocument/2006/relationships/image" Target="../media/image7.wmf"/></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8" Type="http://schemas.openxmlformats.org/officeDocument/2006/relationships/hyperlink" Target="http://arxiv.org/abs/1212.5701" TargetMode="External"/><Relationship Id="rId13" Type="http://schemas.openxmlformats.org/officeDocument/2006/relationships/hyperlink" Target="http://www.robertsdionne.com/bouncingball/" TargetMode="External"/><Relationship Id="rId3" Type="http://schemas.openxmlformats.org/officeDocument/2006/relationships/hyperlink" Target="http://www.heatonresearch.com/articles/9" TargetMode="External"/><Relationship Id="rId7" Type="http://schemas.openxmlformats.org/officeDocument/2006/relationships/hyperlink" Target="http://www.magicbroom.info/Papers/DuchiHaSi10.pdf" TargetMode="External"/><Relationship Id="rId12" Type="http://schemas.openxmlformats.org/officeDocument/2006/relationships/hyperlink" Target="http://cs.stanford.edu/people/karpathy/convnetjs/demo/trainers.html" TargetMode="External"/><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hyperlink" Target="http://jmlr.org/proceedings/papers/v28/sutskever13.pdf" TargetMode="External"/><Relationship Id="rId11" Type="http://schemas.openxmlformats.org/officeDocument/2006/relationships/hyperlink" Target="https://en.wikipedia.org/wiki/Limited-memory_BFGS" TargetMode="External"/><Relationship Id="rId5" Type="http://schemas.openxmlformats.org/officeDocument/2006/relationships/hyperlink" Target="http://arxiv.org/pdf/1506.09016v1.pdf" TargetMode="External"/><Relationship Id="rId10" Type="http://schemas.openxmlformats.org/officeDocument/2006/relationships/hyperlink" Target="https://en.wikipedia.org/wiki/Broyden%E2%80%93Fletcher%E2%80%93Goldfarb%E2%80%93Shanno_algorithm" TargetMode="External"/><Relationship Id="rId4" Type="http://schemas.openxmlformats.org/officeDocument/2006/relationships/hyperlink" Target="https://en.wikipedia.org/wiki/Stochastic_gradient_descent" TargetMode="External"/><Relationship Id="rId9" Type="http://schemas.openxmlformats.org/officeDocument/2006/relationships/hyperlink" Target="http://arxiv.org/abs/1412.6980" TargetMode="External"/></Relationships>
</file>

<file path=ppt/slides/_rels/slide18.xml.rels><?xml version="1.0" encoding="UTF-8" standalone="yes"?>
<Relationships xmlns="http://schemas.openxmlformats.org/package/2006/relationships"><Relationship Id="rId2" Type="http://schemas.openxmlformats.org/officeDocument/2006/relationships/image" Target="../media/image9.gif"/><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slideLayout" Target="../slideLayouts/slideLayout2.xml"/><Relationship Id="rId1" Type="http://schemas.openxmlformats.org/officeDocument/2006/relationships/video" Target="https://www.youtube.com/embed/UL0ZOgN2SqY"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www.cs.toronto.edu/~hinton/adi/" TargetMode="External"/><Relationship Id="rId1" Type="http://schemas.openxmlformats.org/officeDocument/2006/relationships/slideLayout" Target="../slideLayouts/slideLayout2.xml"/><Relationship Id="rId4" Type="http://schemas.openxmlformats.org/officeDocument/2006/relationships/hyperlink" Target="http://cs.stanford.edu/people/karpathy/convnetjs/"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5.gi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b="1" dirty="0"/>
              <a:t>Neural Networks and Deep Learning</a:t>
            </a:r>
            <a:endParaRPr lang="he-IL" dirty="0"/>
          </a:p>
        </p:txBody>
      </p:sp>
      <p:sp>
        <p:nvSpPr>
          <p:cNvPr id="3" name="Subtitle 2"/>
          <p:cNvSpPr>
            <a:spLocks noGrp="1"/>
          </p:cNvSpPr>
          <p:nvPr>
            <p:ph type="subTitle" idx="1"/>
          </p:nvPr>
        </p:nvSpPr>
        <p:spPr/>
        <p:txBody>
          <a:bodyPr>
            <a:normAutofit/>
          </a:bodyPr>
          <a:lstStyle/>
          <a:p>
            <a:pPr rtl="0"/>
            <a:r>
              <a:rPr lang="en-US" dirty="0"/>
              <a:t>Sigal Shaked</a:t>
            </a:r>
            <a:endParaRPr lang="he-IL" dirty="0"/>
          </a:p>
        </p:txBody>
      </p:sp>
    </p:spTree>
    <p:extLst>
      <p:ext uri="{BB962C8B-B14F-4D97-AF65-F5344CB8AC3E}">
        <p14:creationId xmlns:p14="http://schemas.microsoft.com/office/powerpoint/2010/main" val="26340376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81932" y="-315416"/>
            <a:ext cx="8518525" cy="990600"/>
          </a:xfrm>
        </p:spPr>
        <p:txBody>
          <a:bodyPr/>
          <a:lstStyle/>
          <a:p>
            <a:r>
              <a:rPr lang="tr-TR" altLang="he-IL" dirty="0"/>
              <a:t>Activation</a:t>
            </a:r>
            <a:r>
              <a:rPr lang="en-US" altLang="he-IL" dirty="0"/>
              <a:t> Functions</a:t>
            </a:r>
            <a:endParaRPr lang="en-US" dirty="0"/>
          </a:p>
        </p:txBody>
      </p:sp>
      <p:sp>
        <p:nvSpPr>
          <p:cNvPr id="8" name="TextBox 7"/>
          <p:cNvSpPr txBox="1"/>
          <p:nvPr/>
        </p:nvSpPr>
        <p:spPr>
          <a:xfrm>
            <a:off x="1684784" y="5991672"/>
            <a:ext cx="8155632" cy="461665"/>
          </a:xfrm>
          <a:prstGeom prst="rect">
            <a:avLst/>
          </a:prstGeom>
          <a:noFill/>
        </p:spPr>
        <p:txBody>
          <a:bodyPr wrap="square" rtlCol="0">
            <a:spAutoFit/>
          </a:bodyPr>
          <a:lstStyle/>
          <a:p>
            <a:pPr algn="ctr" rtl="0" eaLnBrk="0" fontAlgn="base" hangingPunct="0">
              <a:spcBef>
                <a:spcPct val="0"/>
              </a:spcBef>
              <a:spcAft>
                <a:spcPct val="0"/>
              </a:spcAft>
            </a:pPr>
            <a:r>
              <a:rPr lang="en-US" sz="2400" dirty="0">
                <a:solidFill>
                  <a:srgbClr val="000000"/>
                </a:solidFill>
              </a:rPr>
              <a:t>The list is taken from Wikipedia</a:t>
            </a:r>
          </a:p>
        </p:txBody>
      </p:sp>
      <p:sp>
        <p:nvSpPr>
          <p:cNvPr id="10" name="TextBox 9"/>
          <p:cNvSpPr txBox="1"/>
          <p:nvPr/>
        </p:nvSpPr>
        <p:spPr>
          <a:xfrm>
            <a:off x="1343472" y="6309321"/>
            <a:ext cx="9324528" cy="830997"/>
          </a:xfrm>
          <a:prstGeom prst="rect">
            <a:avLst/>
          </a:prstGeom>
          <a:noFill/>
        </p:spPr>
        <p:txBody>
          <a:bodyPr wrap="square" rtlCol="0">
            <a:spAutoFit/>
          </a:bodyPr>
          <a:lstStyle/>
          <a:p>
            <a:pPr algn="ctr" rtl="0" eaLnBrk="0" fontAlgn="base" hangingPunct="0">
              <a:spcBef>
                <a:spcPct val="0"/>
              </a:spcBef>
              <a:spcAft>
                <a:spcPct val="0"/>
              </a:spcAft>
            </a:pPr>
            <a:r>
              <a:rPr lang="en-US" sz="1600" dirty="0">
                <a:solidFill>
                  <a:srgbClr val="000000"/>
                </a:solidFill>
              </a:rPr>
              <a:t>A more detailed list can be found in: </a:t>
            </a:r>
            <a:r>
              <a:rPr lang="en-US" sz="1600" dirty="0">
                <a:solidFill>
                  <a:srgbClr val="000000"/>
                </a:solidFill>
                <a:hlinkClick r:id="rId2"/>
              </a:rPr>
              <a:t>http://stats.stackexchange.com/questions/115258/comprehensive-list-of-activation-functions-in-neural-networks-with-pros-cons</a:t>
            </a:r>
            <a:endParaRPr lang="en-US" sz="1600" dirty="0">
              <a:solidFill>
                <a:srgbClr val="000000"/>
              </a:solidFill>
            </a:endParaRPr>
          </a:p>
          <a:p>
            <a:pPr algn="ctr" rtl="0" eaLnBrk="0" fontAlgn="base" hangingPunct="0">
              <a:spcBef>
                <a:spcPct val="0"/>
              </a:spcBef>
              <a:spcAft>
                <a:spcPct val="0"/>
              </a:spcAft>
            </a:pPr>
            <a:endParaRPr lang="en-US" sz="1600" dirty="0">
              <a:solidFill>
                <a:srgbClr val="000000"/>
              </a:solidFill>
            </a:endParaRPr>
          </a:p>
        </p:txBody>
      </p:sp>
      <p:pic>
        <p:nvPicPr>
          <p:cNvPr id="11" name="Picture 10"/>
          <p:cNvPicPr>
            <a:picLocks noChangeAspect="1"/>
          </p:cNvPicPr>
          <p:nvPr/>
        </p:nvPicPr>
        <p:blipFill>
          <a:blip r:embed="rId3"/>
          <a:stretch>
            <a:fillRect/>
          </a:stretch>
        </p:blipFill>
        <p:spPr>
          <a:xfrm>
            <a:off x="1426618" y="468535"/>
            <a:ext cx="9269942" cy="5647513"/>
          </a:xfrm>
          <a:prstGeom prst="rect">
            <a:avLst/>
          </a:prstGeom>
        </p:spPr>
      </p:pic>
    </p:spTree>
    <p:extLst>
      <p:ext uri="{BB962C8B-B14F-4D97-AF65-F5344CB8AC3E}">
        <p14:creationId xmlns:p14="http://schemas.microsoft.com/office/powerpoint/2010/main" val="32634324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3218" name="Rectangle 2"/>
          <p:cNvSpPr>
            <a:spLocks noGrp="1" noChangeArrowheads="1"/>
          </p:cNvSpPr>
          <p:nvPr>
            <p:ph type="title"/>
          </p:nvPr>
        </p:nvSpPr>
        <p:spPr/>
        <p:txBody>
          <a:bodyPr/>
          <a:lstStyle/>
          <a:p>
            <a:r>
              <a:rPr lang="en-US" altLang="he-IL"/>
              <a:t>Artificial Neural Network</a:t>
            </a:r>
            <a:br>
              <a:rPr lang="en-US" altLang="he-IL"/>
            </a:br>
            <a:r>
              <a:rPr lang="en-US" altLang="he-IL" sz="2800"/>
              <a:t>Training Procedure</a:t>
            </a:r>
            <a:endParaRPr lang="en-US" altLang="he-IL"/>
          </a:p>
        </p:txBody>
      </p:sp>
      <p:sp>
        <p:nvSpPr>
          <p:cNvPr id="393219" name="Rectangle 3"/>
          <p:cNvSpPr>
            <a:spLocks noGrp="1" noChangeArrowheads="1"/>
          </p:cNvSpPr>
          <p:nvPr>
            <p:ph type="body" sz="half" idx="1"/>
          </p:nvPr>
        </p:nvSpPr>
        <p:spPr>
          <a:xfrm>
            <a:off x="1828801" y="1219201"/>
            <a:ext cx="7902575" cy="4962525"/>
          </a:xfrm>
        </p:spPr>
        <p:txBody>
          <a:bodyPr/>
          <a:lstStyle/>
          <a:p>
            <a:r>
              <a:rPr lang="en-US" altLang="he-IL" sz="4400" dirty="0"/>
              <a:t>The process of determining the values for </a:t>
            </a:r>
            <a:r>
              <a:rPr lang="en-US" altLang="he-IL" sz="4400" b="1" dirty="0"/>
              <a:t>W</a:t>
            </a:r>
            <a:r>
              <a:rPr lang="en-US" altLang="he-IL" sz="4400" dirty="0"/>
              <a:t> on the basis of the data is called </a:t>
            </a:r>
            <a:r>
              <a:rPr lang="en-US" altLang="he-IL" sz="4400" i="1" dirty="0"/>
              <a:t>training </a:t>
            </a:r>
            <a:r>
              <a:rPr lang="en-US" altLang="he-IL" sz="4400" dirty="0"/>
              <a:t>or</a:t>
            </a:r>
            <a:r>
              <a:rPr lang="en-US" altLang="he-IL" sz="4400" i="1" dirty="0"/>
              <a:t> learning</a:t>
            </a:r>
            <a:r>
              <a:rPr lang="en-US" altLang="he-IL" sz="4400" dirty="0"/>
              <a:t> </a:t>
            </a:r>
            <a:endParaRPr lang="en-US" altLang="he-IL" sz="4400" i="1" dirty="0"/>
          </a:p>
          <a:p>
            <a:r>
              <a:rPr lang="en-US" altLang="he-IL" sz="4400" dirty="0"/>
              <a:t>The Training Here is like any Non-Linear Regression!!!</a:t>
            </a:r>
          </a:p>
        </p:txBody>
      </p:sp>
      <p:sp>
        <p:nvSpPr>
          <p:cNvPr id="6" name="Slide Number Placeholder 6"/>
          <p:cNvSpPr>
            <a:spLocks noGrp="1"/>
          </p:cNvSpPr>
          <p:nvPr>
            <p:ph type="sldNum" sz="quarter" idx="11"/>
          </p:nvPr>
        </p:nvSpPr>
        <p:spPr/>
        <p:txBody>
          <a:bodyPr/>
          <a:lstStyle/>
          <a:p>
            <a:fld id="{7075439D-FD3B-4A9F-8800-2060A89818BA}" type="slidenum">
              <a:rPr lang="he-IL" altLang="he-IL"/>
              <a:pPr/>
              <a:t>11</a:t>
            </a:fld>
            <a:endParaRPr lang="en-US" altLang="he-IL"/>
          </a:p>
        </p:txBody>
      </p:sp>
      <p:sp>
        <p:nvSpPr>
          <p:cNvPr id="7" name="Footer Placeholder 7"/>
          <p:cNvSpPr>
            <a:spLocks noGrp="1"/>
          </p:cNvSpPr>
          <p:nvPr>
            <p:ph type="ftr" sz="quarter" idx="12"/>
          </p:nvPr>
        </p:nvSpPr>
        <p:spPr>
          <a:xfrm>
            <a:off x="3719514" y="6453337"/>
            <a:ext cx="5184799" cy="360214"/>
          </a:xfrm>
        </p:spPr>
        <p:txBody>
          <a:bodyPr/>
          <a:lstStyle/>
          <a:p>
            <a:r>
              <a:rPr lang="en-US" altLang="he-IL" dirty="0"/>
              <a:t>Machine Learning, Prof. Lior Rokach, Ben-Gurion University</a:t>
            </a:r>
          </a:p>
        </p:txBody>
      </p:sp>
      <p:sp>
        <p:nvSpPr>
          <p:cNvPr id="393220" name="Rectangle 4"/>
          <p:cNvSpPr>
            <a:spLocks noChangeArrowheads="1"/>
          </p:cNvSpPr>
          <p:nvPr/>
        </p:nvSpPr>
        <p:spPr bwMode="auto">
          <a:xfrm>
            <a:off x="1048327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he-IL"/>
          </a:p>
        </p:txBody>
      </p:sp>
      <p:sp>
        <p:nvSpPr>
          <p:cNvPr id="393221" name="Rectangle 5"/>
          <p:cNvSpPr>
            <a:spLocks noChangeArrowheads="1"/>
          </p:cNvSpPr>
          <p:nvPr/>
        </p:nvSpPr>
        <p:spPr bwMode="auto">
          <a:xfrm>
            <a:off x="1048327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he-IL"/>
          </a:p>
        </p:txBody>
      </p:sp>
    </p:spTree>
    <p:custDataLst>
      <p:tags r:id="rId1"/>
    </p:custDataLst>
    <p:extLst>
      <p:ext uri="{BB962C8B-B14F-4D97-AF65-F5344CB8AC3E}">
        <p14:creationId xmlns:p14="http://schemas.microsoft.com/office/powerpoint/2010/main" val="1080992435"/>
      </p:ext>
    </p:extLst>
  </p:cSld>
  <p:clrMapOvr>
    <a:masterClrMapping/>
  </p:clrMapOvr>
  <p:transition advTm="151875"/>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266" name="Rectangle 2"/>
          <p:cNvSpPr>
            <a:spLocks noGrp="1" noChangeArrowheads="1"/>
          </p:cNvSpPr>
          <p:nvPr>
            <p:ph type="title"/>
          </p:nvPr>
        </p:nvSpPr>
        <p:spPr>
          <a:xfrm>
            <a:off x="1752600" y="1"/>
            <a:ext cx="8534400" cy="1260475"/>
          </a:xfrm>
        </p:spPr>
        <p:txBody>
          <a:bodyPr/>
          <a:lstStyle/>
          <a:p>
            <a:r>
              <a:rPr lang="en-US" altLang="he-IL" sz="3600"/>
              <a:t>What’s all this got to do with Neural Nets, then, eh??</a:t>
            </a:r>
          </a:p>
        </p:txBody>
      </p:sp>
      <p:sp>
        <p:nvSpPr>
          <p:cNvPr id="395267" name="Rectangle 3"/>
          <p:cNvSpPr>
            <a:spLocks noGrp="1" noChangeArrowheads="1"/>
          </p:cNvSpPr>
          <p:nvPr>
            <p:ph idx="1"/>
          </p:nvPr>
        </p:nvSpPr>
        <p:spPr>
          <a:xfrm>
            <a:off x="1828800" y="1755776"/>
            <a:ext cx="8388350" cy="3286125"/>
          </a:xfrm>
        </p:spPr>
        <p:txBody>
          <a:bodyPr/>
          <a:lstStyle/>
          <a:p>
            <a:pPr marL="0" indent="0">
              <a:lnSpc>
                <a:spcPct val="90000"/>
              </a:lnSpc>
            </a:pPr>
            <a:r>
              <a:rPr lang="en-US" altLang="he-IL" dirty="0"/>
              <a:t>For supervised learning, neural nets are also models with vectors of</a:t>
            </a:r>
            <a:r>
              <a:rPr lang="en-US" altLang="he-IL" b="1" dirty="0"/>
              <a:t> w</a:t>
            </a:r>
            <a:r>
              <a:rPr lang="en-US" altLang="he-IL" dirty="0"/>
              <a:t> parameters in them.  They are now called weights.</a:t>
            </a:r>
          </a:p>
          <a:p>
            <a:pPr marL="0" indent="0">
              <a:lnSpc>
                <a:spcPct val="90000"/>
              </a:lnSpc>
            </a:pPr>
            <a:r>
              <a:rPr lang="en-US" altLang="he-IL" dirty="0"/>
              <a:t>As in regression, we want to compute the weights to minimize sum-of-squared residuals.</a:t>
            </a:r>
          </a:p>
          <a:p>
            <a:pPr marL="0" indent="0">
              <a:lnSpc>
                <a:spcPct val="90000"/>
              </a:lnSpc>
            </a:pPr>
            <a:endParaRPr lang="en-US" altLang="he-IL" dirty="0"/>
          </a:p>
          <a:p>
            <a:pPr marL="0" indent="0">
              <a:lnSpc>
                <a:spcPct val="90000"/>
              </a:lnSpc>
            </a:pPr>
            <a:r>
              <a:rPr lang="en-US" altLang="he-IL" dirty="0"/>
              <a:t>We use </a:t>
            </a:r>
            <a:r>
              <a:rPr lang="en-US" altLang="he-IL" b="1" dirty="0"/>
              <a:t>GRADIENT DESCENT </a:t>
            </a:r>
            <a:r>
              <a:rPr lang="en-US" altLang="he-IL" dirty="0"/>
              <a:t>to</a:t>
            </a:r>
            <a:r>
              <a:rPr lang="en-US" altLang="he-IL" b="1" dirty="0"/>
              <a:t> SEARCH</a:t>
            </a:r>
            <a:r>
              <a:rPr lang="en-US" altLang="he-IL" dirty="0"/>
              <a:t> for the weights.</a:t>
            </a:r>
          </a:p>
        </p:txBody>
      </p:sp>
      <p:sp>
        <p:nvSpPr>
          <p:cNvPr id="4" name="Slide Number Placeholder 4"/>
          <p:cNvSpPr>
            <a:spLocks noGrp="1"/>
          </p:cNvSpPr>
          <p:nvPr>
            <p:ph type="sldNum" sz="quarter" idx="11"/>
          </p:nvPr>
        </p:nvSpPr>
        <p:spPr/>
        <p:txBody>
          <a:bodyPr/>
          <a:lstStyle/>
          <a:p>
            <a:fld id="{7F7A4021-EDF8-4E38-9EBC-B904C8C4D403}" type="slidenum">
              <a:rPr lang="he-IL" altLang="he-IL"/>
              <a:pPr/>
              <a:t>12</a:t>
            </a:fld>
            <a:endParaRPr lang="en-US" altLang="he-IL"/>
          </a:p>
        </p:txBody>
      </p:sp>
      <p:sp>
        <p:nvSpPr>
          <p:cNvPr id="5" name="Footer Placeholder 5"/>
          <p:cNvSpPr>
            <a:spLocks noGrp="1"/>
          </p:cNvSpPr>
          <p:nvPr>
            <p:ph type="ftr" sz="quarter" idx="12"/>
          </p:nvPr>
        </p:nvSpPr>
        <p:spPr/>
        <p:txBody>
          <a:bodyPr/>
          <a:lstStyle/>
          <a:p>
            <a:r>
              <a:rPr lang="en-US" altLang="he-IL" dirty="0"/>
              <a:t>Machine Learning, Prof. Lior Rokach, Ben-Gurion University</a:t>
            </a:r>
          </a:p>
        </p:txBody>
      </p:sp>
    </p:spTree>
    <p:extLst>
      <p:ext uri="{BB962C8B-B14F-4D97-AF65-F5344CB8AC3E}">
        <p14:creationId xmlns:p14="http://schemas.microsoft.com/office/powerpoint/2010/main" val="32724341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6594" name="Rectangle 2"/>
          <p:cNvSpPr>
            <a:spLocks noGrp="1" noChangeArrowheads="1"/>
          </p:cNvSpPr>
          <p:nvPr>
            <p:ph type="title"/>
          </p:nvPr>
        </p:nvSpPr>
        <p:spPr/>
        <p:txBody>
          <a:bodyPr/>
          <a:lstStyle/>
          <a:p>
            <a:r>
              <a:rPr lang="en-US" altLang="he-IL"/>
              <a:t>Artificial Neural Network</a:t>
            </a:r>
            <a:br>
              <a:rPr lang="en-US" altLang="he-IL"/>
            </a:br>
            <a:r>
              <a:rPr lang="en-US" altLang="he-IL" sz="2800" b="1"/>
              <a:t>multilayer perceptron</a:t>
            </a:r>
            <a:endParaRPr lang="en-GB" altLang="he-IL" sz="2800" b="1"/>
          </a:p>
        </p:txBody>
      </p:sp>
      <p:sp>
        <p:nvSpPr>
          <p:cNvPr id="36" name="Slide Number Placeholder 4"/>
          <p:cNvSpPr>
            <a:spLocks noGrp="1"/>
          </p:cNvSpPr>
          <p:nvPr>
            <p:ph type="sldNum" sz="quarter" idx="11"/>
          </p:nvPr>
        </p:nvSpPr>
        <p:spPr/>
        <p:txBody>
          <a:bodyPr/>
          <a:lstStyle/>
          <a:p>
            <a:fld id="{AAF52163-D857-4B46-8226-F036469FADCF}" type="slidenum">
              <a:rPr lang="he-IL" altLang="he-IL">
                <a:solidFill>
                  <a:srgbClr val="000000"/>
                </a:solidFill>
              </a:rPr>
              <a:pPr/>
              <a:t>13</a:t>
            </a:fld>
            <a:endParaRPr lang="en-US" altLang="he-IL">
              <a:solidFill>
                <a:srgbClr val="000000"/>
              </a:solidFill>
            </a:endParaRPr>
          </a:p>
        </p:txBody>
      </p:sp>
      <p:sp>
        <p:nvSpPr>
          <p:cNvPr id="37" name="Footer Placeholder 5"/>
          <p:cNvSpPr>
            <a:spLocks noGrp="1"/>
          </p:cNvSpPr>
          <p:nvPr>
            <p:ph type="ftr" sz="quarter" idx="12"/>
          </p:nvPr>
        </p:nvSpPr>
        <p:spPr/>
        <p:txBody>
          <a:bodyPr/>
          <a:lstStyle/>
          <a:p>
            <a:r>
              <a:rPr lang="en-US" altLang="he-IL" dirty="0">
                <a:solidFill>
                  <a:srgbClr val="000000"/>
                </a:solidFill>
              </a:rPr>
              <a:t>Machine Learning, Prof. Lior Rokach, Ben-Gurion University</a:t>
            </a:r>
          </a:p>
        </p:txBody>
      </p:sp>
      <p:sp>
        <p:nvSpPr>
          <p:cNvPr id="366595" name="Text Box 3"/>
          <p:cNvSpPr txBox="1">
            <a:spLocks noChangeArrowheads="1"/>
          </p:cNvSpPr>
          <p:nvPr/>
        </p:nvSpPr>
        <p:spPr bwMode="auto">
          <a:xfrm>
            <a:off x="2743200" y="5867401"/>
            <a:ext cx="16002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rtl="0" fontAlgn="base">
              <a:spcBef>
                <a:spcPct val="50000"/>
              </a:spcBef>
              <a:spcAft>
                <a:spcPct val="0"/>
              </a:spcAft>
            </a:pPr>
            <a:r>
              <a:rPr lang="en-US" altLang="he-IL" sz="2800" b="1">
                <a:solidFill>
                  <a:srgbClr val="000000"/>
                </a:solidFill>
                <a:latin typeface="Arial" pitchFamily="34" charset="0"/>
                <a:cs typeface="Arial" pitchFamily="34" charset="0"/>
              </a:rPr>
              <a:t>Inputs</a:t>
            </a:r>
          </a:p>
        </p:txBody>
      </p:sp>
      <p:sp>
        <p:nvSpPr>
          <p:cNvPr id="366596" name="Text Box 4"/>
          <p:cNvSpPr txBox="1">
            <a:spLocks noChangeArrowheads="1"/>
          </p:cNvSpPr>
          <p:nvPr/>
        </p:nvSpPr>
        <p:spPr bwMode="auto">
          <a:xfrm>
            <a:off x="5181600" y="5715000"/>
            <a:ext cx="1600200"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rtl="0" fontAlgn="base">
              <a:spcBef>
                <a:spcPct val="50000"/>
              </a:spcBef>
              <a:spcAft>
                <a:spcPct val="0"/>
              </a:spcAft>
            </a:pPr>
            <a:r>
              <a:rPr lang="en-US" altLang="he-IL" sz="2800" b="1">
                <a:solidFill>
                  <a:srgbClr val="0000FF"/>
                </a:solidFill>
                <a:latin typeface="Arial" pitchFamily="34" charset="0"/>
                <a:cs typeface="Arial" pitchFamily="34" charset="0"/>
              </a:rPr>
              <a:t>Hidden Layer</a:t>
            </a:r>
          </a:p>
        </p:txBody>
      </p:sp>
      <p:sp>
        <p:nvSpPr>
          <p:cNvPr id="366597" name="Text Box 5"/>
          <p:cNvSpPr txBox="1">
            <a:spLocks noChangeArrowheads="1"/>
          </p:cNvSpPr>
          <p:nvPr/>
        </p:nvSpPr>
        <p:spPr bwMode="auto">
          <a:xfrm>
            <a:off x="7848600" y="5715000"/>
            <a:ext cx="1600200"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rtl="0" fontAlgn="base">
              <a:spcBef>
                <a:spcPct val="50000"/>
              </a:spcBef>
              <a:spcAft>
                <a:spcPct val="0"/>
              </a:spcAft>
            </a:pPr>
            <a:r>
              <a:rPr lang="en-US" altLang="he-IL" sz="2800" b="1">
                <a:solidFill>
                  <a:srgbClr val="FF9933"/>
                </a:solidFill>
                <a:latin typeface="Arial" pitchFamily="34" charset="0"/>
                <a:cs typeface="Arial" pitchFamily="34" charset="0"/>
              </a:rPr>
              <a:t>Output Layer</a:t>
            </a:r>
          </a:p>
        </p:txBody>
      </p:sp>
      <p:sp>
        <p:nvSpPr>
          <p:cNvPr id="366598" name="Oval 6"/>
          <p:cNvSpPr>
            <a:spLocks noChangeArrowheads="1"/>
          </p:cNvSpPr>
          <p:nvPr/>
        </p:nvSpPr>
        <p:spPr bwMode="auto">
          <a:xfrm>
            <a:off x="3200400" y="2514600"/>
            <a:ext cx="152400" cy="152400"/>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rtl="0" eaLnBrk="0" fontAlgn="base" hangingPunct="0">
              <a:spcBef>
                <a:spcPct val="0"/>
              </a:spcBef>
              <a:spcAft>
                <a:spcPct val="0"/>
              </a:spcAft>
            </a:pPr>
            <a:endParaRPr lang="he-IL" sz="2400">
              <a:solidFill>
                <a:srgbClr val="000000"/>
              </a:solidFill>
            </a:endParaRPr>
          </a:p>
        </p:txBody>
      </p:sp>
      <p:sp>
        <p:nvSpPr>
          <p:cNvPr id="366599" name="Oval 7"/>
          <p:cNvSpPr>
            <a:spLocks noChangeArrowheads="1"/>
          </p:cNvSpPr>
          <p:nvPr/>
        </p:nvSpPr>
        <p:spPr bwMode="auto">
          <a:xfrm>
            <a:off x="3200400" y="3276600"/>
            <a:ext cx="152400" cy="152400"/>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rtl="0" eaLnBrk="0" fontAlgn="base" hangingPunct="0">
              <a:spcBef>
                <a:spcPct val="0"/>
              </a:spcBef>
              <a:spcAft>
                <a:spcPct val="0"/>
              </a:spcAft>
            </a:pPr>
            <a:endParaRPr lang="he-IL" sz="2400">
              <a:solidFill>
                <a:srgbClr val="000000"/>
              </a:solidFill>
            </a:endParaRPr>
          </a:p>
        </p:txBody>
      </p:sp>
      <p:sp>
        <p:nvSpPr>
          <p:cNvPr id="366600" name="Oval 8"/>
          <p:cNvSpPr>
            <a:spLocks noChangeArrowheads="1"/>
          </p:cNvSpPr>
          <p:nvPr/>
        </p:nvSpPr>
        <p:spPr bwMode="auto">
          <a:xfrm>
            <a:off x="3200400" y="4419600"/>
            <a:ext cx="152400" cy="152400"/>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rtl="0" eaLnBrk="0" fontAlgn="base" hangingPunct="0">
              <a:spcBef>
                <a:spcPct val="0"/>
              </a:spcBef>
              <a:spcAft>
                <a:spcPct val="0"/>
              </a:spcAft>
            </a:pPr>
            <a:endParaRPr lang="he-IL" sz="2400">
              <a:solidFill>
                <a:srgbClr val="000000"/>
              </a:solidFill>
            </a:endParaRPr>
          </a:p>
        </p:txBody>
      </p:sp>
      <p:sp>
        <p:nvSpPr>
          <p:cNvPr id="366601" name="Oval 9"/>
          <p:cNvSpPr>
            <a:spLocks noChangeArrowheads="1"/>
          </p:cNvSpPr>
          <p:nvPr/>
        </p:nvSpPr>
        <p:spPr bwMode="auto">
          <a:xfrm>
            <a:off x="3200400" y="5334000"/>
            <a:ext cx="152400" cy="152400"/>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rtl="0" eaLnBrk="0" fontAlgn="base" hangingPunct="0">
              <a:spcBef>
                <a:spcPct val="0"/>
              </a:spcBef>
              <a:spcAft>
                <a:spcPct val="0"/>
              </a:spcAft>
            </a:pPr>
            <a:endParaRPr lang="he-IL" sz="2400">
              <a:solidFill>
                <a:srgbClr val="000000"/>
              </a:solidFill>
            </a:endParaRPr>
          </a:p>
        </p:txBody>
      </p:sp>
      <p:sp>
        <p:nvSpPr>
          <p:cNvPr id="366602" name="Oval 10"/>
          <p:cNvSpPr>
            <a:spLocks noChangeArrowheads="1"/>
          </p:cNvSpPr>
          <p:nvPr/>
        </p:nvSpPr>
        <p:spPr bwMode="auto">
          <a:xfrm>
            <a:off x="5410200" y="2590800"/>
            <a:ext cx="533400" cy="533400"/>
          </a:xfrm>
          <a:prstGeom prst="ellipse">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rtl="0" eaLnBrk="0" fontAlgn="base" hangingPunct="0">
              <a:spcBef>
                <a:spcPct val="0"/>
              </a:spcBef>
              <a:spcAft>
                <a:spcPct val="0"/>
              </a:spcAft>
            </a:pPr>
            <a:endParaRPr lang="he-IL" sz="2400">
              <a:solidFill>
                <a:srgbClr val="000000"/>
              </a:solidFill>
            </a:endParaRPr>
          </a:p>
        </p:txBody>
      </p:sp>
      <p:sp>
        <p:nvSpPr>
          <p:cNvPr id="366603" name="Oval 11"/>
          <p:cNvSpPr>
            <a:spLocks noChangeArrowheads="1"/>
          </p:cNvSpPr>
          <p:nvPr/>
        </p:nvSpPr>
        <p:spPr bwMode="auto">
          <a:xfrm>
            <a:off x="5410200" y="3581400"/>
            <a:ext cx="533400" cy="533400"/>
          </a:xfrm>
          <a:prstGeom prst="ellipse">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rtl="0" eaLnBrk="0" fontAlgn="base" hangingPunct="0">
              <a:spcBef>
                <a:spcPct val="0"/>
              </a:spcBef>
              <a:spcAft>
                <a:spcPct val="0"/>
              </a:spcAft>
            </a:pPr>
            <a:endParaRPr lang="he-IL" sz="2400">
              <a:solidFill>
                <a:srgbClr val="000000"/>
              </a:solidFill>
            </a:endParaRPr>
          </a:p>
        </p:txBody>
      </p:sp>
      <p:sp>
        <p:nvSpPr>
          <p:cNvPr id="366604" name="Oval 12"/>
          <p:cNvSpPr>
            <a:spLocks noChangeArrowheads="1"/>
          </p:cNvSpPr>
          <p:nvPr/>
        </p:nvSpPr>
        <p:spPr bwMode="auto">
          <a:xfrm>
            <a:off x="5410200" y="4572000"/>
            <a:ext cx="533400" cy="533400"/>
          </a:xfrm>
          <a:prstGeom prst="ellipse">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rtl="0" eaLnBrk="0" fontAlgn="base" hangingPunct="0">
              <a:spcBef>
                <a:spcPct val="0"/>
              </a:spcBef>
              <a:spcAft>
                <a:spcPct val="0"/>
              </a:spcAft>
            </a:pPr>
            <a:endParaRPr lang="he-IL" sz="2400">
              <a:solidFill>
                <a:srgbClr val="000000"/>
              </a:solidFill>
            </a:endParaRPr>
          </a:p>
        </p:txBody>
      </p:sp>
      <p:sp>
        <p:nvSpPr>
          <p:cNvPr id="366605" name="Oval 13"/>
          <p:cNvSpPr>
            <a:spLocks noChangeArrowheads="1"/>
          </p:cNvSpPr>
          <p:nvPr/>
        </p:nvSpPr>
        <p:spPr bwMode="auto">
          <a:xfrm>
            <a:off x="8001000" y="3505200"/>
            <a:ext cx="533400" cy="533400"/>
          </a:xfrm>
          <a:prstGeom prst="ellipse">
            <a:avLst/>
          </a:prstGeom>
          <a:solidFill>
            <a:srgbClr val="FF99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rtl="0" eaLnBrk="0" fontAlgn="base" hangingPunct="0">
              <a:spcBef>
                <a:spcPct val="0"/>
              </a:spcBef>
              <a:spcAft>
                <a:spcPct val="0"/>
              </a:spcAft>
            </a:pPr>
            <a:endParaRPr lang="he-IL" sz="2400">
              <a:solidFill>
                <a:srgbClr val="000000"/>
              </a:solidFill>
            </a:endParaRPr>
          </a:p>
        </p:txBody>
      </p:sp>
      <p:sp>
        <p:nvSpPr>
          <p:cNvPr id="366606" name="Line 14"/>
          <p:cNvSpPr>
            <a:spLocks noChangeShapeType="1"/>
          </p:cNvSpPr>
          <p:nvPr/>
        </p:nvSpPr>
        <p:spPr bwMode="auto">
          <a:xfrm>
            <a:off x="3276600" y="2590800"/>
            <a:ext cx="2133600" cy="2286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rtl="0" eaLnBrk="0" fontAlgn="base" hangingPunct="0">
              <a:spcBef>
                <a:spcPct val="0"/>
              </a:spcBef>
              <a:spcAft>
                <a:spcPct val="0"/>
              </a:spcAft>
            </a:pPr>
            <a:endParaRPr lang="he-IL" sz="2400">
              <a:solidFill>
                <a:srgbClr val="000000"/>
              </a:solidFill>
            </a:endParaRPr>
          </a:p>
        </p:txBody>
      </p:sp>
      <p:sp>
        <p:nvSpPr>
          <p:cNvPr id="366607" name="Line 15"/>
          <p:cNvSpPr>
            <a:spLocks noChangeShapeType="1"/>
          </p:cNvSpPr>
          <p:nvPr/>
        </p:nvSpPr>
        <p:spPr bwMode="auto">
          <a:xfrm>
            <a:off x="3276600" y="3352800"/>
            <a:ext cx="2133600" cy="4572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rtl="0" eaLnBrk="0" fontAlgn="base" hangingPunct="0">
              <a:spcBef>
                <a:spcPct val="0"/>
              </a:spcBef>
              <a:spcAft>
                <a:spcPct val="0"/>
              </a:spcAft>
            </a:pPr>
            <a:endParaRPr lang="he-IL" sz="2400">
              <a:solidFill>
                <a:srgbClr val="000000"/>
              </a:solidFill>
            </a:endParaRPr>
          </a:p>
        </p:txBody>
      </p:sp>
      <p:sp>
        <p:nvSpPr>
          <p:cNvPr id="366608" name="Line 16"/>
          <p:cNvSpPr>
            <a:spLocks noChangeShapeType="1"/>
          </p:cNvSpPr>
          <p:nvPr/>
        </p:nvSpPr>
        <p:spPr bwMode="auto">
          <a:xfrm>
            <a:off x="3276600" y="2590800"/>
            <a:ext cx="2133600" cy="12192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rtl="0" eaLnBrk="0" fontAlgn="base" hangingPunct="0">
              <a:spcBef>
                <a:spcPct val="0"/>
              </a:spcBef>
              <a:spcAft>
                <a:spcPct val="0"/>
              </a:spcAft>
            </a:pPr>
            <a:endParaRPr lang="he-IL" sz="2400">
              <a:solidFill>
                <a:srgbClr val="000000"/>
              </a:solidFill>
            </a:endParaRPr>
          </a:p>
        </p:txBody>
      </p:sp>
      <p:sp>
        <p:nvSpPr>
          <p:cNvPr id="366609" name="Line 17"/>
          <p:cNvSpPr>
            <a:spLocks noChangeShapeType="1"/>
          </p:cNvSpPr>
          <p:nvPr/>
        </p:nvSpPr>
        <p:spPr bwMode="auto">
          <a:xfrm>
            <a:off x="3276600" y="2590800"/>
            <a:ext cx="2133600" cy="2209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rtl="0" eaLnBrk="0" fontAlgn="base" hangingPunct="0">
              <a:spcBef>
                <a:spcPct val="0"/>
              </a:spcBef>
              <a:spcAft>
                <a:spcPct val="0"/>
              </a:spcAft>
            </a:pPr>
            <a:endParaRPr lang="he-IL" sz="2400">
              <a:solidFill>
                <a:srgbClr val="000000"/>
              </a:solidFill>
            </a:endParaRPr>
          </a:p>
        </p:txBody>
      </p:sp>
      <p:sp>
        <p:nvSpPr>
          <p:cNvPr id="366610" name="Line 18"/>
          <p:cNvSpPr>
            <a:spLocks noChangeShapeType="1"/>
          </p:cNvSpPr>
          <p:nvPr/>
        </p:nvSpPr>
        <p:spPr bwMode="auto">
          <a:xfrm flipV="1">
            <a:off x="3276600" y="2819400"/>
            <a:ext cx="2133600" cy="533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rtl="0" eaLnBrk="0" fontAlgn="base" hangingPunct="0">
              <a:spcBef>
                <a:spcPct val="0"/>
              </a:spcBef>
              <a:spcAft>
                <a:spcPct val="0"/>
              </a:spcAft>
            </a:pPr>
            <a:endParaRPr lang="he-IL" sz="2400">
              <a:solidFill>
                <a:srgbClr val="000000"/>
              </a:solidFill>
            </a:endParaRPr>
          </a:p>
        </p:txBody>
      </p:sp>
      <p:sp>
        <p:nvSpPr>
          <p:cNvPr id="366611" name="Line 19"/>
          <p:cNvSpPr>
            <a:spLocks noChangeShapeType="1"/>
          </p:cNvSpPr>
          <p:nvPr/>
        </p:nvSpPr>
        <p:spPr bwMode="auto">
          <a:xfrm>
            <a:off x="3276600" y="3352800"/>
            <a:ext cx="2133600" cy="1447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rtl="0" eaLnBrk="0" fontAlgn="base" hangingPunct="0">
              <a:spcBef>
                <a:spcPct val="0"/>
              </a:spcBef>
              <a:spcAft>
                <a:spcPct val="0"/>
              </a:spcAft>
            </a:pPr>
            <a:endParaRPr lang="he-IL" sz="2400">
              <a:solidFill>
                <a:srgbClr val="000000"/>
              </a:solidFill>
            </a:endParaRPr>
          </a:p>
        </p:txBody>
      </p:sp>
      <p:sp>
        <p:nvSpPr>
          <p:cNvPr id="366612" name="Line 20"/>
          <p:cNvSpPr>
            <a:spLocks noChangeShapeType="1"/>
          </p:cNvSpPr>
          <p:nvPr/>
        </p:nvSpPr>
        <p:spPr bwMode="auto">
          <a:xfrm flipV="1">
            <a:off x="3276600" y="2819400"/>
            <a:ext cx="2133600" cy="1676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rtl="0" eaLnBrk="0" fontAlgn="base" hangingPunct="0">
              <a:spcBef>
                <a:spcPct val="0"/>
              </a:spcBef>
              <a:spcAft>
                <a:spcPct val="0"/>
              </a:spcAft>
            </a:pPr>
            <a:endParaRPr lang="he-IL" sz="2400">
              <a:solidFill>
                <a:srgbClr val="000000"/>
              </a:solidFill>
            </a:endParaRPr>
          </a:p>
        </p:txBody>
      </p:sp>
      <p:sp>
        <p:nvSpPr>
          <p:cNvPr id="366613" name="Line 21"/>
          <p:cNvSpPr>
            <a:spLocks noChangeShapeType="1"/>
          </p:cNvSpPr>
          <p:nvPr/>
        </p:nvSpPr>
        <p:spPr bwMode="auto">
          <a:xfrm flipV="1">
            <a:off x="3276600" y="3810000"/>
            <a:ext cx="2133600" cy="685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rtl="0" eaLnBrk="0" fontAlgn="base" hangingPunct="0">
              <a:spcBef>
                <a:spcPct val="0"/>
              </a:spcBef>
              <a:spcAft>
                <a:spcPct val="0"/>
              </a:spcAft>
            </a:pPr>
            <a:endParaRPr lang="he-IL" sz="2400">
              <a:solidFill>
                <a:srgbClr val="000000"/>
              </a:solidFill>
            </a:endParaRPr>
          </a:p>
        </p:txBody>
      </p:sp>
      <p:sp>
        <p:nvSpPr>
          <p:cNvPr id="366614" name="Line 22"/>
          <p:cNvSpPr>
            <a:spLocks noChangeShapeType="1"/>
          </p:cNvSpPr>
          <p:nvPr/>
        </p:nvSpPr>
        <p:spPr bwMode="auto">
          <a:xfrm>
            <a:off x="3276600" y="4495800"/>
            <a:ext cx="2133600" cy="304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rtl="0" eaLnBrk="0" fontAlgn="base" hangingPunct="0">
              <a:spcBef>
                <a:spcPct val="0"/>
              </a:spcBef>
              <a:spcAft>
                <a:spcPct val="0"/>
              </a:spcAft>
            </a:pPr>
            <a:endParaRPr lang="he-IL" sz="2400">
              <a:solidFill>
                <a:srgbClr val="000000"/>
              </a:solidFill>
            </a:endParaRPr>
          </a:p>
        </p:txBody>
      </p:sp>
      <p:sp>
        <p:nvSpPr>
          <p:cNvPr id="366615" name="Line 23"/>
          <p:cNvSpPr>
            <a:spLocks noChangeShapeType="1"/>
          </p:cNvSpPr>
          <p:nvPr/>
        </p:nvSpPr>
        <p:spPr bwMode="auto">
          <a:xfrm flipV="1">
            <a:off x="3276600" y="2819400"/>
            <a:ext cx="2133600" cy="2590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rtl="0" eaLnBrk="0" fontAlgn="base" hangingPunct="0">
              <a:spcBef>
                <a:spcPct val="0"/>
              </a:spcBef>
              <a:spcAft>
                <a:spcPct val="0"/>
              </a:spcAft>
            </a:pPr>
            <a:endParaRPr lang="he-IL" sz="2400">
              <a:solidFill>
                <a:srgbClr val="000000"/>
              </a:solidFill>
            </a:endParaRPr>
          </a:p>
        </p:txBody>
      </p:sp>
      <p:sp>
        <p:nvSpPr>
          <p:cNvPr id="366616" name="Line 24"/>
          <p:cNvSpPr>
            <a:spLocks noChangeShapeType="1"/>
          </p:cNvSpPr>
          <p:nvPr/>
        </p:nvSpPr>
        <p:spPr bwMode="auto">
          <a:xfrm flipV="1">
            <a:off x="3276600" y="3810000"/>
            <a:ext cx="2133600" cy="16002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rtl="0" eaLnBrk="0" fontAlgn="base" hangingPunct="0">
              <a:spcBef>
                <a:spcPct val="0"/>
              </a:spcBef>
              <a:spcAft>
                <a:spcPct val="0"/>
              </a:spcAft>
            </a:pPr>
            <a:endParaRPr lang="he-IL" sz="2400">
              <a:solidFill>
                <a:srgbClr val="000000"/>
              </a:solidFill>
            </a:endParaRPr>
          </a:p>
        </p:txBody>
      </p:sp>
      <p:sp>
        <p:nvSpPr>
          <p:cNvPr id="366617" name="Line 25"/>
          <p:cNvSpPr>
            <a:spLocks noChangeShapeType="1"/>
          </p:cNvSpPr>
          <p:nvPr/>
        </p:nvSpPr>
        <p:spPr bwMode="auto">
          <a:xfrm flipV="1">
            <a:off x="3276600" y="4800600"/>
            <a:ext cx="2133600" cy="6096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rtl="0" eaLnBrk="0" fontAlgn="base" hangingPunct="0">
              <a:spcBef>
                <a:spcPct val="0"/>
              </a:spcBef>
              <a:spcAft>
                <a:spcPct val="0"/>
              </a:spcAft>
            </a:pPr>
            <a:endParaRPr lang="he-IL" sz="2400">
              <a:solidFill>
                <a:srgbClr val="000000"/>
              </a:solidFill>
            </a:endParaRPr>
          </a:p>
        </p:txBody>
      </p:sp>
      <p:sp>
        <p:nvSpPr>
          <p:cNvPr id="366618" name="Line 26"/>
          <p:cNvSpPr>
            <a:spLocks noChangeShapeType="1"/>
          </p:cNvSpPr>
          <p:nvPr/>
        </p:nvSpPr>
        <p:spPr bwMode="auto">
          <a:xfrm>
            <a:off x="5943600" y="2819400"/>
            <a:ext cx="2057400" cy="9906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rtl="0" eaLnBrk="0" fontAlgn="base" hangingPunct="0">
              <a:spcBef>
                <a:spcPct val="0"/>
              </a:spcBef>
              <a:spcAft>
                <a:spcPct val="0"/>
              </a:spcAft>
            </a:pPr>
            <a:endParaRPr lang="he-IL" sz="2400">
              <a:solidFill>
                <a:srgbClr val="000000"/>
              </a:solidFill>
            </a:endParaRPr>
          </a:p>
        </p:txBody>
      </p:sp>
      <p:sp>
        <p:nvSpPr>
          <p:cNvPr id="366619" name="Line 27"/>
          <p:cNvSpPr>
            <a:spLocks noChangeShapeType="1"/>
          </p:cNvSpPr>
          <p:nvPr/>
        </p:nvSpPr>
        <p:spPr bwMode="auto">
          <a:xfrm>
            <a:off x="5943600" y="3810000"/>
            <a:ext cx="20574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rtl="0" eaLnBrk="0" fontAlgn="base" hangingPunct="0">
              <a:spcBef>
                <a:spcPct val="0"/>
              </a:spcBef>
              <a:spcAft>
                <a:spcPct val="0"/>
              </a:spcAft>
            </a:pPr>
            <a:endParaRPr lang="he-IL" sz="2400">
              <a:solidFill>
                <a:srgbClr val="000000"/>
              </a:solidFill>
            </a:endParaRPr>
          </a:p>
        </p:txBody>
      </p:sp>
      <p:sp>
        <p:nvSpPr>
          <p:cNvPr id="366620" name="Line 28"/>
          <p:cNvSpPr>
            <a:spLocks noChangeShapeType="1"/>
          </p:cNvSpPr>
          <p:nvPr/>
        </p:nvSpPr>
        <p:spPr bwMode="auto">
          <a:xfrm flipV="1">
            <a:off x="5943600" y="3810000"/>
            <a:ext cx="2057400" cy="1066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rtl="0" eaLnBrk="0" fontAlgn="base" hangingPunct="0">
              <a:spcBef>
                <a:spcPct val="0"/>
              </a:spcBef>
              <a:spcAft>
                <a:spcPct val="0"/>
              </a:spcAft>
            </a:pPr>
            <a:endParaRPr lang="he-IL" sz="2400">
              <a:solidFill>
                <a:srgbClr val="000000"/>
              </a:solidFill>
            </a:endParaRPr>
          </a:p>
        </p:txBody>
      </p:sp>
      <p:sp>
        <p:nvSpPr>
          <p:cNvPr id="366621" name="Text Box 29"/>
          <p:cNvSpPr txBox="1">
            <a:spLocks noChangeArrowheads="1"/>
          </p:cNvSpPr>
          <p:nvPr/>
        </p:nvSpPr>
        <p:spPr bwMode="auto">
          <a:xfrm>
            <a:off x="6248400" y="1600201"/>
            <a:ext cx="2819400" cy="473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rtl="0" fontAlgn="base">
              <a:spcBef>
                <a:spcPct val="50000"/>
              </a:spcBef>
              <a:spcAft>
                <a:spcPct val="0"/>
              </a:spcAft>
            </a:pPr>
            <a:r>
              <a:rPr lang="en-US" altLang="he-IL" sz="2500" b="1">
                <a:solidFill>
                  <a:srgbClr val="FF0101"/>
                </a:solidFill>
                <a:latin typeface="Arial" pitchFamily="34" charset="0"/>
                <a:cs typeface="Arial" pitchFamily="34" charset="0"/>
              </a:rPr>
              <a:t>Neurons</a:t>
            </a:r>
          </a:p>
        </p:txBody>
      </p:sp>
      <p:sp>
        <p:nvSpPr>
          <p:cNvPr id="366622" name="Line 30"/>
          <p:cNvSpPr>
            <a:spLocks noChangeShapeType="1"/>
          </p:cNvSpPr>
          <p:nvPr/>
        </p:nvSpPr>
        <p:spPr bwMode="auto">
          <a:xfrm flipH="1">
            <a:off x="5943600" y="2133600"/>
            <a:ext cx="1447800" cy="457200"/>
          </a:xfrm>
          <a:prstGeom prst="line">
            <a:avLst/>
          </a:prstGeom>
          <a:noFill/>
          <a:ln w="9525">
            <a:solidFill>
              <a:srgbClr val="FF010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rtl="0" eaLnBrk="0" fontAlgn="base" hangingPunct="0">
              <a:spcBef>
                <a:spcPct val="0"/>
              </a:spcBef>
              <a:spcAft>
                <a:spcPct val="0"/>
              </a:spcAft>
            </a:pPr>
            <a:endParaRPr lang="he-IL" sz="2400">
              <a:solidFill>
                <a:srgbClr val="000000"/>
              </a:solidFill>
            </a:endParaRPr>
          </a:p>
        </p:txBody>
      </p:sp>
      <p:sp>
        <p:nvSpPr>
          <p:cNvPr id="366623" name="Line 31"/>
          <p:cNvSpPr>
            <a:spLocks noChangeShapeType="1"/>
          </p:cNvSpPr>
          <p:nvPr/>
        </p:nvSpPr>
        <p:spPr bwMode="auto">
          <a:xfrm>
            <a:off x="7391400" y="2133600"/>
            <a:ext cx="762000" cy="1295400"/>
          </a:xfrm>
          <a:prstGeom prst="line">
            <a:avLst/>
          </a:prstGeom>
          <a:noFill/>
          <a:ln w="9525">
            <a:solidFill>
              <a:srgbClr val="FF010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rtl="0" eaLnBrk="0" fontAlgn="base" hangingPunct="0">
              <a:spcBef>
                <a:spcPct val="0"/>
              </a:spcBef>
              <a:spcAft>
                <a:spcPct val="0"/>
              </a:spcAft>
            </a:pPr>
            <a:endParaRPr lang="he-IL" sz="2400">
              <a:solidFill>
                <a:srgbClr val="000000"/>
              </a:solidFill>
            </a:endParaRPr>
          </a:p>
        </p:txBody>
      </p:sp>
      <p:sp>
        <p:nvSpPr>
          <p:cNvPr id="366624" name="Line 32"/>
          <p:cNvSpPr>
            <a:spLocks noChangeShapeType="1"/>
          </p:cNvSpPr>
          <p:nvPr/>
        </p:nvSpPr>
        <p:spPr bwMode="auto">
          <a:xfrm>
            <a:off x="8534400" y="3762375"/>
            <a:ext cx="3810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rtl="0" eaLnBrk="0" fontAlgn="base" hangingPunct="0">
              <a:spcBef>
                <a:spcPct val="0"/>
              </a:spcBef>
              <a:spcAft>
                <a:spcPct val="0"/>
              </a:spcAft>
            </a:pPr>
            <a:endParaRPr lang="he-IL" sz="2400">
              <a:solidFill>
                <a:srgbClr val="000000"/>
              </a:solidFill>
            </a:endParaRPr>
          </a:p>
        </p:txBody>
      </p:sp>
      <p:sp>
        <p:nvSpPr>
          <p:cNvPr id="366625" name="Text Box 33"/>
          <p:cNvSpPr txBox="1">
            <a:spLocks noChangeArrowheads="1"/>
          </p:cNvSpPr>
          <p:nvPr/>
        </p:nvSpPr>
        <p:spPr bwMode="auto">
          <a:xfrm>
            <a:off x="3657600" y="2133601"/>
            <a:ext cx="14478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50000"/>
              </a:spcBef>
              <a:spcAft>
                <a:spcPct val="0"/>
              </a:spcAft>
            </a:pPr>
            <a:r>
              <a:rPr lang="en-US" altLang="he-IL" b="1">
                <a:solidFill>
                  <a:srgbClr val="FF0101"/>
                </a:solidFill>
                <a:latin typeface="Arial" pitchFamily="34" charset="0"/>
                <a:cs typeface="Arial" pitchFamily="34" charset="0"/>
              </a:rPr>
              <a:t>Weights</a:t>
            </a:r>
          </a:p>
        </p:txBody>
      </p:sp>
      <p:sp>
        <p:nvSpPr>
          <p:cNvPr id="366626" name="Line 34"/>
          <p:cNvSpPr>
            <a:spLocks noChangeShapeType="1"/>
          </p:cNvSpPr>
          <p:nvPr/>
        </p:nvSpPr>
        <p:spPr bwMode="auto">
          <a:xfrm flipH="1">
            <a:off x="3962400" y="2514600"/>
            <a:ext cx="685800" cy="457200"/>
          </a:xfrm>
          <a:prstGeom prst="line">
            <a:avLst/>
          </a:prstGeom>
          <a:noFill/>
          <a:ln w="9525">
            <a:solidFill>
              <a:srgbClr val="FF010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rtl="0" eaLnBrk="0" fontAlgn="base" hangingPunct="0">
              <a:spcBef>
                <a:spcPct val="0"/>
              </a:spcBef>
              <a:spcAft>
                <a:spcPct val="0"/>
              </a:spcAft>
            </a:pPr>
            <a:endParaRPr lang="he-IL" sz="2400">
              <a:solidFill>
                <a:srgbClr val="000000"/>
              </a:solidFill>
            </a:endParaRPr>
          </a:p>
        </p:txBody>
      </p:sp>
      <p:sp>
        <p:nvSpPr>
          <p:cNvPr id="366627" name="Line 35"/>
          <p:cNvSpPr>
            <a:spLocks noChangeShapeType="1"/>
          </p:cNvSpPr>
          <p:nvPr/>
        </p:nvSpPr>
        <p:spPr bwMode="auto">
          <a:xfrm>
            <a:off x="4724400" y="2514600"/>
            <a:ext cx="1752600" cy="1295400"/>
          </a:xfrm>
          <a:prstGeom prst="line">
            <a:avLst/>
          </a:prstGeom>
          <a:noFill/>
          <a:ln w="9525">
            <a:solidFill>
              <a:srgbClr val="FF010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rtl="0" eaLnBrk="0" fontAlgn="base" hangingPunct="0">
              <a:spcBef>
                <a:spcPct val="0"/>
              </a:spcBef>
              <a:spcAft>
                <a:spcPct val="0"/>
              </a:spcAft>
            </a:pPr>
            <a:endParaRPr lang="he-IL" sz="2400">
              <a:solidFill>
                <a:srgbClr val="000000"/>
              </a:solidFill>
            </a:endParaRPr>
          </a:p>
        </p:txBody>
      </p:sp>
    </p:spTree>
    <p:extLst>
      <p:ext uri="{BB962C8B-B14F-4D97-AF65-F5344CB8AC3E}">
        <p14:creationId xmlns:p14="http://schemas.microsoft.com/office/powerpoint/2010/main" val="3667471511"/>
      </p:ext>
    </p:extLst>
  </p:cSld>
  <p:clrMapOvr>
    <a:masterClrMapping/>
  </p:clrMapOvr>
  <p:transition advTm="31"/>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66598"/>
                                        </p:tgtEl>
                                        <p:attrNameLst>
                                          <p:attrName>style.visibility</p:attrName>
                                        </p:attrNameLst>
                                      </p:cBhvr>
                                      <p:to>
                                        <p:strVal val="visible"/>
                                      </p:to>
                                    </p:set>
                                    <p:animEffect transition="in" filter="wipe(down)">
                                      <p:cBhvr>
                                        <p:cTn id="7" dur="500"/>
                                        <p:tgtEl>
                                          <p:spTgt spid="366598"/>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366599"/>
                                        </p:tgtEl>
                                        <p:attrNameLst>
                                          <p:attrName>style.visibility</p:attrName>
                                        </p:attrNameLst>
                                      </p:cBhvr>
                                      <p:to>
                                        <p:strVal val="visible"/>
                                      </p:to>
                                    </p:set>
                                    <p:animEffect transition="in" filter="wipe(down)">
                                      <p:cBhvr>
                                        <p:cTn id="10" dur="500"/>
                                        <p:tgtEl>
                                          <p:spTgt spid="366599"/>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366600"/>
                                        </p:tgtEl>
                                        <p:attrNameLst>
                                          <p:attrName>style.visibility</p:attrName>
                                        </p:attrNameLst>
                                      </p:cBhvr>
                                      <p:to>
                                        <p:strVal val="visible"/>
                                      </p:to>
                                    </p:set>
                                    <p:animEffect transition="in" filter="wipe(down)">
                                      <p:cBhvr>
                                        <p:cTn id="13" dur="500"/>
                                        <p:tgtEl>
                                          <p:spTgt spid="366600"/>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366601"/>
                                        </p:tgtEl>
                                        <p:attrNameLst>
                                          <p:attrName>style.visibility</p:attrName>
                                        </p:attrNameLst>
                                      </p:cBhvr>
                                      <p:to>
                                        <p:strVal val="visible"/>
                                      </p:to>
                                    </p:set>
                                    <p:animEffect transition="in" filter="wipe(down)">
                                      <p:cBhvr>
                                        <p:cTn id="16" dur="500"/>
                                        <p:tgtEl>
                                          <p:spTgt spid="366601"/>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366595"/>
                                        </p:tgtEl>
                                        <p:attrNameLst>
                                          <p:attrName>style.visibility</p:attrName>
                                        </p:attrNameLst>
                                      </p:cBhvr>
                                      <p:to>
                                        <p:strVal val="visible"/>
                                      </p:to>
                                    </p:set>
                                    <p:animEffect transition="in" filter="wipe(down)">
                                      <p:cBhvr>
                                        <p:cTn id="19" dur="500"/>
                                        <p:tgtEl>
                                          <p:spTgt spid="366595"/>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22" presetClass="entr" presetSubtype="4" fill="hold" grpId="0" nodeType="clickEffect">
                                  <p:stCondLst>
                                    <p:cond delay="0"/>
                                  </p:stCondLst>
                                  <p:childTnLst>
                                    <p:set>
                                      <p:cBhvr>
                                        <p:cTn id="23" dur="1" fill="hold">
                                          <p:stCondLst>
                                            <p:cond delay="0"/>
                                          </p:stCondLst>
                                        </p:cTn>
                                        <p:tgtEl>
                                          <p:spTgt spid="366602"/>
                                        </p:tgtEl>
                                        <p:attrNameLst>
                                          <p:attrName>style.visibility</p:attrName>
                                        </p:attrNameLst>
                                      </p:cBhvr>
                                      <p:to>
                                        <p:strVal val="visible"/>
                                      </p:to>
                                    </p:set>
                                    <p:animEffect transition="in" filter="wipe(down)">
                                      <p:cBhvr>
                                        <p:cTn id="24" dur="500"/>
                                        <p:tgtEl>
                                          <p:spTgt spid="366602"/>
                                        </p:tgtEl>
                                      </p:cBhvr>
                                    </p:animEffect>
                                  </p:childTnLst>
                                </p:cTn>
                              </p:par>
                              <p:par>
                                <p:cTn id="25" presetID="22" presetClass="entr" presetSubtype="4" fill="hold" grpId="0" nodeType="withEffect">
                                  <p:stCondLst>
                                    <p:cond delay="0"/>
                                  </p:stCondLst>
                                  <p:childTnLst>
                                    <p:set>
                                      <p:cBhvr>
                                        <p:cTn id="26" dur="1" fill="hold">
                                          <p:stCondLst>
                                            <p:cond delay="0"/>
                                          </p:stCondLst>
                                        </p:cTn>
                                        <p:tgtEl>
                                          <p:spTgt spid="366603"/>
                                        </p:tgtEl>
                                        <p:attrNameLst>
                                          <p:attrName>style.visibility</p:attrName>
                                        </p:attrNameLst>
                                      </p:cBhvr>
                                      <p:to>
                                        <p:strVal val="visible"/>
                                      </p:to>
                                    </p:set>
                                    <p:animEffect transition="in" filter="wipe(down)">
                                      <p:cBhvr>
                                        <p:cTn id="27" dur="500"/>
                                        <p:tgtEl>
                                          <p:spTgt spid="366603"/>
                                        </p:tgtEl>
                                      </p:cBhvr>
                                    </p:animEffect>
                                  </p:childTnLst>
                                </p:cTn>
                              </p:par>
                              <p:par>
                                <p:cTn id="28" presetID="22" presetClass="entr" presetSubtype="4" fill="hold" grpId="0" nodeType="withEffect">
                                  <p:stCondLst>
                                    <p:cond delay="0"/>
                                  </p:stCondLst>
                                  <p:childTnLst>
                                    <p:set>
                                      <p:cBhvr>
                                        <p:cTn id="29" dur="1" fill="hold">
                                          <p:stCondLst>
                                            <p:cond delay="0"/>
                                          </p:stCondLst>
                                        </p:cTn>
                                        <p:tgtEl>
                                          <p:spTgt spid="366604"/>
                                        </p:tgtEl>
                                        <p:attrNameLst>
                                          <p:attrName>style.visibility</p:attrName>
                                        </p:attrNameLst>
                                      </p:cBhvr>
                                      <p:to>
                                        <p:strVal val="visible"/>
                                      </p:to>
                                    </p:set>
                                    <p:animEffect transition="in" filter="wipe(down)">
                                      <p:cBhvr>
                                        <p:cTn id="30" dur="500"/>
                                        <p:tgtEl>
                                          <p:spTgt spid="366604"/>
                                        </p:tgtEl>
                                      </p:cBhvr>
                                    </p:animEffect>
                                  </p:childTnLst>
                                </p:cTn>
                              </p:par>
                              <p:par>
                                <p:cTn id="31" presetID="22" presetClass="entr" presetSubtype="4" fill="hold" grpId="0" nodeType="withEffect">
                                  <p:stCondLst>
                                    <p:cond delay="0"/>
                                  </p:stCondLst>
                                  <p:childTnLst>
                                    <p:set>
                                      <p:cBhvr>
                                        <p:cTn id="32" dur="1" fill="hold">
                                          <p:stCondLst>
                                            <p:cond delay="0"/>
                                          </p:stCondLst>
                                        </p:cTn>
                                        <p:tgtEl>
                                          <p:spTgt spid="366606"/>
                                        </p:tgtEl>
                                        <p:attrNameLst>
                                          <p:attrName>style.visibility</p:attrName>
                                        </p:attrNameLst>
                                      </p:cBhvr>
                                      <p:to>
                                        <p:strVal val="visible"/>
                                      </p:to>
                                    </p:set>
                                    <p:animEffect transition="in" filter="wipe(down)">
                                      <p:cBhvr>
                                        <p:cTn id="33" dur="500"/>
                                        <p:tgtEl>
                                          <p:spTgt spid="366606"/>
                                        </p:tgtEl>
                                      </p:cBhvr>
                                    </p:animEffect>
                                  </p:childTnLst>
                                </p:cTn>
                              </p:par>
                              <p:par>
                                <p:cTn id="34" presetID="22" presetClass="entr" presetSubtype="4" fill="hold" grpId="0" nodeType="withEffect">
                                  <p:stCondLst>
                                    <p:cond delay="0"/>
                                  </p:stCondLst>
                                  <p:childTnLst>
                                    <p:set>
                                      <p:cBhvr>
                                        <p:cTn id="35" dur="1" fill="hold">
                                          <p:stCondLst>
                                            <p:cond delay="0"/>
                                          </p:stCondLst>
                                        </p:cTn>
                                        <p:tgtEl>
                                          <p:spTgt spid="366607"/>
                                        </p:tgtEl>
                                        <p:attrNameLst>
                                          <p:attrName>style.visibility</p:attrName>
                                        </p:attrNameLst>
                                      </p:cBhvr>
                                      <p:to>
                                        <p:strVal val="visible"/>
                                      </p:to>
                                    </p:set>
                                    <p:animEffect transition="in" filter="wipe(down)">
                                      <p:cBhvr>
                                        <p:cTn id="36" dur="500"/>
                                        <p:tgtEl>
                                          <p:spTgt spid="366607"/>
                                        </p:tgtEl>
                                      </p:cBhvr>
                                    </p:animEffect>
                                  </p:childTnLst>
                                </p:cTn>
                              </p:par>
                              <p:par>
                                <p:cTn id="37" presetID="22" presetClass="entr" presetSubtype="4" fill="hold" grpId="0" nodeType="withEffect">
                                  <p:stCondLst>
                                    <p:cond delay="0"/>
                                  </p:stCondLst>
                                  <p:childTnLst>
                                    <p:set>
                                      <p:cBhvr>
                                        <p:cTn id="38" dur="1" fill="hold">
                                          <p:stCondLst>
                                            <p:cond delay="0"/>
                                          </p:stCondLst>
                                        </p:cTn>
                                        <p:tgtEl>
                                          <p:spTgt spid="366608"/>
                                        </p:tgtEl>
                                        <p:attrNameLst>
                                          <p:attrName>style.visibility</p:attrName>
                                        </p:attrNameLst>
                                      </p:cBhvr>
                                      <p:to>
                                        <p:strVal val="visible"/>
                                      </p:to>
                                    </p:set>
                                    <p:animEffect transition="in" filter="wipe(down)">
                                      <p:cBhvr>
                                        <p:cTn id="39" dur="500"/>
                                        <p:tgtEl>
                                          <p:spTgt spid="366608"/>
                                        </p:tgtEl>
                                      </p:cBhvr>
                                    </p:animEffect>
                                  </p:childTnLst>
                                </p:cTn>
                              </p:par>
                              <p:par>
                                <p:cTn id="40" presetID="22" presetClass="entr" presetSubtype="4" fill="hold" grpId="0" nodeType="withEffect">
                                  <p:stCondLst>
                                    <p:cond delay="0"/>
                                  </p:stCondLst>
                                  <p:childTnLst>
                                    <p:set>
                                      <p:cBhvr>
                                        <p:cTn id="41" dur="1" fill="hold">
                                          <p:stCondLst>
                                            <p:cond delay="0"/>
                                          </p:stCondLst>
                                        </p:cTn>
                                        <p:tgtEl>
                                          <p:spTgt spid="366609"/>
                                        </p:tgtEl>
                                        <p:attrNameLst>
                                          <p:attrName>style.visibility</p:attrName>
                                        </p:attrNameLst>
                                      </p:cBhvr>
                                      <p:to>
                                        <p:strVal val="visible"/>
                                      </p:to>
                                    </p:set>
                                    <p:animEffect transition="in" filter="wipe(down)">
                                      <p:cBhvr>
                                        <p:cTn id="42" dur="500"/>
                                        <p:tgtEl>
                                          <p:spTgt spid="366609"/>
                                        </p:tgtEl>
                                      </p:cBhvr>
                                    </p:animEffect>
                                  </p:childTnLst>
                                </p:cTn>
                              </p:par>
                              <p:par>
                                <p:cTn id="43" presetID="22" presetClass="entr" presetSubtype="4" fill="hold" grpId="0" nodeType="withEffect">
                                  <p:stCondLst>
                                    <p:cond delay="0"/>
                                  </p:stCondLst>
                                  <p:childTnLst>
                                    <p:set>
                                      <p:cBhvr>
                                        <p:cTn id="44" dur="1" fill="hold">
                                          <p:stCondLst>
                                            <p:cond delay="0"/>
                                          </p:stCondLst>
                                        </p:cTn>
                                        <p:tgtEl>
                                          <p:spTgt spid="366610"/>
                                        </p:tgtEl>
                                        <p:attrNameLst>
                                          <p:attrName>style.visibility</p:attrName>
                                        </p:attrNameLst>
                                      </p:cBhvr>
                                      <p:to>
                                        <p:strVal val="visible"/>
                                      </p:to>
                                    </p:set>
                                    <p:animEffect transition="in" filter="wipe(down)">
                                      <p:cBhvr>
                                        <p:cTn id="45" dur="500"/>
                                        <p:tgtEl>
                                          <p:spTgt spid="366610"/>
                                        </p:tgtEl>
                                      </p:cBhvr>
                                    </p:animEffect>
                                  </p:childTnLst>
                                </p:cTn>
                              </p:par>
                              <p:par>
                                <p:cTn id="46" presetID="22" presetClass="entr" presetSubtype="4" fill="hold" grpId="0" nodeType="withEffect">
                                  <p:stCondLst>
                                    <p:cond delay="0"/>
                                  </p:stCondLst>
                                  <p:childTnLst>
                                    <p:set>
                                      <p:cBhvr>
                                        <p:cTn id="47" dur="1" fill="hold">
                                          <p:stCondLst>
                                            <p:cond delay="0"/>
                                          </p:stCondLst>
                                        </p:cTn>
                                        <p:tgtEl>
                                          <p:spTgt spid="366611"/>
                                        </p:tgtEl>
                                        <p:attrNameLst>
                                          <p:attrName>style.visibility</p:attrName>
                                        </p:attrNameLst>
                                      </p:cBhvr>
                                      <p:to>
                                        <p:strVal val="visible"/>
                                      </p:to>
                                    </p:set>
                                    <p:animEffect transition="in" filter="wipe(down)">
                                      <p:cBhvr>
                                        <p:cTn id="48" dur="500"/>
                                        <p:tgtEl>
                                          <p:spTgt spid="366611"/>
                                        </p:tgtEl>
                                      </p:cBhvr>
                                    </p:animEffect>
                                  </p:childTnLst>
                                </p:cTn>
                              </p:par>
                              <p:par>
                                <p:cTn id="49" presetID="22" presetClass="entr" presetSubtype="4" fill="hold" grpId="0" nodeType="withEffect">
                                  <p:stCondLst>
                                    <p:cond delay="0"/>
                                  </p:stCondLst>
                                  <p:childTnLst>
                                    <p:set>
                                      <p:cBhvr>
                                        <p:cTn id="50" dur="1" fill="hold">
                                          <p:stCondLst>
                                            <p:cond delay="0"/>
                                          </p:stCondLst>
                                        </p:cTn>
                                        <p:tgtEl>
                                          <p:spTgt spid="366612"/>
                                        </p:tgtEl>
                                        <p:attrNameLst>
                                          <p:attrName>style.visibility</p:attrName>
                                        </p:attrNameLst>
                                      </p:cBhvr>
                                      <p:to>
                                        <p:strVal val="visible"/>
                                      </p:to>
                                    </p:set>
                                    <p:animEffect transition="in" filter="wipe(down)">
                                      <p:cBhvr>
                                        <p:cTn id="51" dur="500"/>
                                        <p:tgtEl>
                                          <p:spTgt spid="366612"/>
                                        </p:tgtEl>
                                      </p:cBhvr>
                                    </p:animEffect>
                                  </p:childTnLst>
                                </p:cTn>
                              </p:par>
                              <p:par>
                                <p:cTn id="52" presetID="22" presetClass="entr" presetSubtype="4" fill="hold" grpId="0" nodeType="withEffect">
                                  <p:stCondLst>
                                    <p:cond delay="0"/>
                                  </p:stCondLst>
                                  <p:childTnLst>
                                    <p:set>
                                      <p:cBhvr>
                                        <p:cTn id="53" dur="1" fill="hold">
                                          <p:stCondLst>
                                            <p:cond delay="0"/>
                                          </p:stCondLst>
                                        </p:cTn>
                                        <p:tgtEl>
                                          <p:spTgt spid="366613"/>
                                        </p:tgtEl>
                                        <p:attrNameLst>
                                          <p:attrName>style.visibility</p:attrName>
                                        </p:attrNameLst>
                                      </p:cBhvr>
                                      <p:to>
                                        <p:strVal val="visible"/>
                                      </p:to>
                                    </p:set>
                                    <p:animEffect transition="in" filter="wipe(down)">
                                      <p:cBhvr>
                                        <p:cTn id="54" dur="500"/>
                                        <p:tgtEl>
                                          <p:spTgt spid="366613"/>
                                        </p:tgtEl>
                                      </p:cBhvr>
                                    </p:animEffect>
                                  </p:childTnLst>
                                </p:cTn>
                              </p:par>
                              <p:par>
                                <p:cTn id="55" presetID="22" presetClass="entr" presetSubtype="4" fill="hold" grpId="0" nodeType="withEffect">
                                  <p:stCondLst>
                                    <p:cond delay="0"/>
                                  </p:stCondLst>
                                  <p:childTnLst>
                                    <p:set>
                                      <p:cBhvr>
                                        <p:cTn id="56" dur="1" fill="hold">
                                          <p:stCondLst>
                                            <p:cond delay="0"/>
                                          </p:stCondLst>
                                        </p:cTn>
                                        <p:tgtEl>
                                          <p:spTgt spid="366614"/>
                                        </p:tgtEl>
                                        <p:attrNameLst>
                                          <p:attrName>style.visibility</p:attrName>
                                        </p:attrNameLst>
                                      </p:cBhvr>
                                      <p:to>
                                        <p:strVal val="visible"/>
                                      </p:to>
                                    </p:set>
                                    <p:animEffect transition="in" filter="wipe(down)">
                                      <p:cBhvr>
                                        <p:cTn id="57" dur="500"/>
                                        <p:tgtEl>
                                          <p:spTgt spid="366614"/>
                                        </p:tgtEl>
                                      </p:cBhvr>
                                    </p:animEffect>
                                  </p:childTnLst>
                                </p:cTn>
                              </p:par>
                              <p:par>
                                <p:cTn id="58" presetID="22" presetClass="entr" presetSubtype="4" fill="hold" grpId="0" nodeType="withEffect">
                                  <p:stCondLst>
                                    <p:cond delay="0"/>
                                  </p:stCondLst>
                                  <p:childTnLst>
                                    <p:set>
                                      <p:cBhvr>
                                        <p:cTn id="59" dur="1" fill="hold">
                                          <p:stCondLst>
                                            <p:cond delay="0"/>
                                          </p:stCondLst>
                                        </p:cTn>
                                        <p:tgtEl>
                                          <p:spTgt spid="366615"/>
                                        </p:tgtEl>
                                        <p:attrNameLst>
                                          <p:attrName>style.visibility</p:attrName>
                                        </p:attrNameLst>
                                      </p:cBhvr>
                                      <p:to>
                                        <p:strVal val="visible"/>
                                      </p:to>
                                    </p:set>
                                    <p:animEffect transition="in" filter="wipe(down)">
                                      <p:cBhvr>
                                        <p:cTn id="60" dur="500"/>
                                        <p:tgtEl>
                                          <p:spTgt spid="366615"/>
                                        </p:tgtEl>
                                      </p:cBhvr>
                                    </p:animEffect>
                                  </p:childTnLst>
                                </p:cTn>
                              </p:par>
                              <p:par>
                                <p:cTn id="61" presetID="22" presetClass="entr" presetSubtype="4" fill="hold" grpId="0" nodeType="withEffect">
                                  <p:stCondLst>
                                    <p:cond delay="0"/>
                                  </p:stCondLst>
                                  <p:childTnLst>
                                    <p:set>
                                      <p:cBhvr>
                                        <p:cTn id="62" dur="1" fill="hold">
                                          <p:stCondLst>
                                            <p:cond delay="0"/>
                                          </p:stCondLst>
                                        </p:cTn>
                                        <p:tgtEl>
                                          <p:spTgt spid="366616"/>
                                        </p:tgtEl>
                                        <p:attrNameLst>
                                          <p:attrName>style.visibility</p:attrName>
                                        </p:attrNameLst>
                                      </p:cBhvr>
                                      <p:to>
                                        <p:strVal val="visible"/>
                                      </p:to>
                                    </p:set>
                                    <p:animEffect transition="in" filter="wipe(down)">
                                      <p:cBhvr>
                                        <p:cTn id="63" dur="500"/>
                                        <p:tgtEl>
                                          <p:spTgt spid="366616"/>
                                        </p:tgtEl>
                                      </p:cBhvr>
                                    </p:animEffect>
                                  </p:childTnLst>
                                </p:cTn>
                              </p:par>
                              <p:par>
                                <p:cTn id="64" presetID="22" presetClass="entr" presetSubtype="4" fill="hold" grpId="0" nodeType="withEffect">
                                  <p:stCondLst>
                                    <p:cond delay="0"/>
                                  </p:stCondLst>
                                  <p:childTnLst>
                                    <p:set>
                                      <p:cBhvr>
                                        <p:cTn id="65" dur="1" fill="hold">
                                          <p:stCondLst>
                                            <p:cond delay="0"/>
                                          </p:stCondLst>
                                        </p:cTn>
                                        <p:tgtEl>
                                          <p:spTgt spid="366617"/>
                                        </p:tgtEl>
                                        <p:attrNameLst>
                                          <p:attrName>style.visibility</p:attrName>
                                        </p:attrNameLst>
                                      </p:cBhvr>
                                      <p:to>
                                        <p:strVal val="visible"/>
                                      </p:to>
                                    </p:set>
                                    <p:animEffect transition="in" filter="wipe(down)">
                                      <p:cBhvr>
                                        <p:cTn id="66" dur="500"/>
                                        <p:tgtEl>
                                          <p:spTgt spid="366617"/>
                                        </p:tgtEl>
                                      </p:cBhvr>
                                    </p:animEffect>
                                  </p:childTnLst>
                                </p:cTn>
                              </p:par>
                              <p:par>
                                <p:cTn id="67" presetID="22" presetClass="entr" presetSubtype="4" fill="hold" grpId="0" nodeType="withEffect">
                                  <p:stCondLst>
                                    <p:cond delay="0"/>
                                  </p:stCondLst>
                                  <p:childTnLst>
                                    <p:set>
                                      <p:cBhvr>
                                        <p:cTn id="68" dur="1" fill="hold">
                                          <p:stCondLst>
                                            <p:cond delay="0"/>
                                          </p:stCondLst>
                                        </p:cTn>
                                        <p:tgtEl>
                                          <p:spTgt spid="366596"/>
                                        </p:tgtEl>
                                        <p:attrNameLst>
                                          <p:attrName>style.visibility</p:attrName>
                                        </p:attrNameLst>
                                      </p:cBhvr>
                                      <p:to>
                                        <p:strVal val="visible"/>
                                      </p:to>
                                    </p:set>
                                    <p:animEffect transition="in" filter="wipe(down)">
                                      <p:cBhvr>
                                        <p:cTn id="69" dur="500"/>
                                        <p:tgtEl>
                                          <p:spTgt spid="366596"/>
                                        </p:tgtEl>
                                      </p:cBhvr>
                                    </p:animEffect>
                                  </p:childTnLst>
                                </p:cTn>
                              </p:par>
                            </p:childTnLst>
                          </p:cTn>
                        </p:par>
                      </p:childTnLst>
                    </p:cTn>
                  </p:par>
                  <p:par>
                    <p:cTn id="70" fill="hold" nodeType="clickPar">
                      <p:stCondLst>
                        <p:cond delay="indefinite"/>
                      </p:stCondLst>
                      <p:childTnLst>
                        <p:par>
                          <p:cTn id="71" fill="hold" nodeType="withGroup">
                            <p:stCondLst>
                              <p:cond delay="0"/>
                            </p:stCondLst>
                            <p:childTnLst>
                              <p:par>
                                <p:cTn id="72" presetID="22" presetClass="entr" presetSubtype="4" fill="hold" grpId="0" nodeType="clickEffect">
                                  <p:stCondLst>
                                    <p:cond delay="0"/>
                                  </p:stCondLst>
                                  <p:childTnLst>
                                    <p:set>
                                      <p:cBhvr>
                                        <p:cTn id="73" dur="1" fill="hold">
                                          <p:stCondLst>
                                            <p:cond delay="0"/>
                                          </p:stCondLst>
                                        </p:cTn>
                                        <p:tgtEl>
                                          <p:spTgt spid="366605"/>
                                        </p:tgtEl>
                                        <p:attrNameLst>
                                          <p:attrName>style.visibility</p:attrName>
                                        </p:attrNameLst>
                                      </p:cBhvr>
                                      <p:to>
                                        <p:strVal val="visible"/>
                                      </p:to>
                                    </p:set>
                                    <p:animEffect transition="in" filter="wipe(down)">
                                      <p:cBhvr>
                                        <p:cTn id="74" dur="500"/>
                                        <p:tgtEl>
                                          <p:spTgt spid="366605"/>
                                        </p:tgtEl>
                                      </p:cBhvr>
                                    </p:animEffect>
                                  </p:childTnLst>
                                </p:cTn>
                              </p:par>
                              <p:par>
                                <p:cTn id="75" presetID="22" presetClass="entr" presetSubtype="4" fill="hold" grpId="0" nodeType="withEffect">
                                  <p:stCondLst>
                                    <p:cond delay="0"/>
                                  </p:stCondLst>
                                  <p:childTnLst>
                                    <p:set>
                                      <p:cBhvr>
                                        <p:cTn id="76" dur="1" fill="hold">
                                          <p:stCondLst>
                                            <p:cond delay="0"/>
                                          </p:stCondLst>
                                        </p:cTn>
                                        <p:tgtEl>
                                          <p:spTgt spid="366618"/>
                                        </p:tgtEl>
                                        <p:attrNameLst>
                                          <p:attrName>style.visibility</p:attrName>
                                        </p:attrNameLst>
                                      </p:cBhvr>
                                      <p:to>
                                        <p:strVal val="visible"/>
                                      </p:to>
                                    </p:set>
                                    <p:animEffect transition="in" filter="wipe(down)">
                                      <p:cBhvr>
                                        <p:cTn id="77" dur="500"/>
                                        <p:tgtEl>
                                          <p:spTgt spid="366618"/>
                                        </p:tgtEl>
                                      </p:cBhvr>
                                    </p:animEffect>
                                  </p:childTnLst>
                                </p:cTn>
                              </p:par>
                              <p:par>
                                <p:cTn id="78" presetID="22" presetClass="entr" presetSubtype="4" fill="hold" grpId="0" nodeType="withEffect">
                                  <p:stCondLst>
                                    <p:cond delay="0"/>
                                  </p:stCondLst>
                                  <p:childTnLst>
                                    <p:set>
                                      <p:cBhvr>
                                        <p:cTn id="79" dur="1" fill="hold">
                                          <p:stCondLst>
                                            <p:cond delay="0"/>
                                          </p:stCondLst>
                                        </p:cTn>
                                        <p:tgtEl>
                                          <p:spTgt spid="366619"/>
                                        </p:tgtEl>
                                        <p:attrNameLst>
                                          <p:attrName>style.visibility</p:attrName>
                                        </p:attrNameLst>
                                      </p:cBhvr>
                                      <p:to>
                                        <p:strVal val="visible"/>
                                      </p:to>
                                    </p:set>
                                    <p:animEffect transition="in" filter="wipe(down)">
                                      <p:cBhvr>
                                        <p:cTn id="80" dur="500"/>
                                        <p:tgtEl>
                                          <p:spTgt spid="366619"/>
                                        </p:tgtEl>
                                      </p:cBhvr>
                                    </p:animEffect>
                                  </p:childTnLst>
                                </p:cTn>
                              </p:par>
                              <p:par>
                                <p:cTn id="81" presetID="22" presetClass="entr" presetSubtype="4" fill="hold" grpId="0" nodeType="withEffect">
                                  <p:stCondLst>
                                    <p:cond delay="0"/>
                                  </p:stCondLst>
                                  <p:childTnLst>
                                    <p:set>
                                      <p:cBhvr>
                                        <p:cTn id="82" dur="1" fill="hold">
                                          <p:stCondLst>
                                            <p:cond delay="0"/>
                                          </p:stCondLst>
                                        </p:cTn>
                                        <p:tgtEl>
                                          <p:spTgt spid="366620"/>
                                        </p:tgtEl>
                                        <p:attrNameLst>
                                          <p:attrName>style.visibility</p:attrName>
                                        </p:attrNameLst>
                                      </p:cBhvr>
                                      <p:to>
                                        <p:strVal val="visible"/>
                                      </p:to>
                                    </p:set>
                                    <p:animEffect transition="in" filter="wipe(down)">
                                      <p:cBhvr>
                                        <p:cTn id="83" dur="500"/>
                                        <p:tgtEl>
                                          <p:spTgt spid="366620"/>
                                        </p:tgtEl>
                                      </p:cBhvr>
                                    </p:animEffect>
                                  </p:childTnLst>
                                </p:cTn>
                              </p:par>
                              <p:par>
                                <p:cTn id="84" presetID="22" presetClass="entr" presetSubtype="4" fill="hold" grpId="0" nodeType="withEffect">
                                  <p:stCondLst>
                                    <p:cond delay="0"/>
                                  </p:stCondLst>
                                  <p:childTnLst>
                                    <p:set>
                                      <p:cBhvr>
                                        <p:cTn id="85" dur="1" fill="hold">
                                          <p:stCondLst>
                                            <p:cond delay="0"/>
                                          </p:stCondLst>
                                        </p:cTn>
                                        <p:tgtEl>
                                          <p:spTgt spid="366597"/>
                                        </p:tgtEl>
                                        <p:attrNameLst>
                                          <p:attrName>style.visibility</p:attrName>
                                        </p:attrNameLst>
                                      </p:cBhvr>
                                      <p:to>
                                        <p:strVal val="visible"/>
                                      </p:to>
                                    </p:set>
                                    <p:animEffect transition="in" filter="wipe(down)">
                                      <p:cBhvr>
                                        <p:cTn id="86" dur="500"/>
                                        <p:tgtEl>
                                          <p:spTgt spid="366597"/>
                                        </p:tgtEl>
                                      </p:cBhvr>
                                    </p:animEffect>
                                  </p:childTnLst>
                                </p:cTn>
                              </p:par>
                              <p:par>
                                <p:cTn id="87" presetID="22" presetClass="entr" presetSubtype="4" fill="hold" grpId="0" nodeType="withEffect">
                                  <p:stCondLst>
                                    <p:cond delay="0"/>
                                  </p:stCondLst>
                                  <p:childTnLst>
                                    <p:set>
                                      <p:cBhvr>
                                        <p:cTn id="88" dur="1" fill="hold">
                                          <p:stCondLst>
                                            <p:cond delay="0"/>
                                          </p:stCondLst>
                                        </p:cTn>
                                        <p:tgtEl>
                                          <p:spTgt spid="366624"/>
                                        </p:tgtEl>
                                        <p:attrNameLst>
                                          <p:attrName>style.visibility</p:attrName>
                                        </p:attrNameLst>
                                      </p:cBhvr>
                                      <p:to>
                                        <p:strVal val="visible"/>
                                      </p:to>
                                    </p:set>
                                    <p:animEffect transition="in" filter="wipe(down)">
                                      <p:cBhvr>
                                        <p:cTn id="89" dur="500"/>
                                        <p:tgtEl>
                                          <p:spTgt spid="366624"/>
                                        </p:tgtEl>
                                      </p:cBhvr>
                                    </p:animEffect>
                                  </p:childTnLst>
                                </p:cTn>
                              </p:par>
                            </p:childTnLst>
                          </p:cTn>
                        </p:par>
                      </p:childTnLst>
                    </p:cTn>
                  </p:par>
                  <p:par>
                    <p:cTn id="90" fill="hold" nodeType="clickPar">
                      <p:stCondLst>
                        <p:cond delay="indefinite"/>
                      </p:stCondLst>
                      <p:childTnLst>
                        <p:par>
                          <p:cTn id="91" fill="hold" nodeType="withGroup">
                            <p:stCondLst>
                              <p:cond delay="0"/>
                            </p:stCondLst>
                            <p:childTnLst>
                              <p:par>
                                <p:cTn id="92" presetID="22" presetClass="entr" presetSubtype="4" fill="hold" grpId="0" nodeType="clickEffect">
                                  <p:stCondLst>
                                    <p:cond delay="0"/>
                                  </p:stCondLst>
                                  <p:childTnLst>
                                    <p:set>
                                      <p:cBhvr>
                                        <p:cTn id="93" dur="1" fill="hold">
                                          <p:stCondLst>
                                            <p:cond delay="0"/>
                                          </p:stCondLst>
                                        </p:cTn>
                                        <p:tgtEl>
                                          <p:spTgt spid="366621"/>
                                        </p:tgtEl>
                                        <p:attrNameLst>
                                          <p:attrName>style.visibility</p:attrName>
                                        </p:attrNameLst>
                                      </p:cBhvr>
                                      <p:to>
                                        <p:strVal val="visible"/>
                                      </p:to>
                                    </p:set>
                                    <p:animEffect transition="in" filter="wipe(down)">
                                      <p:cBhvr>
                                        <p:cTn id="94" dur="500"/>
                                        <p:tgtEl>
                                          <p:spTgt spid="366621"/>
                                        </p:tgtEl>
                                      </p:cBhvr>
                                    </p:animEffect>
                                  </p:childTnLst>
                                </p:cTn>
                              </p:par>
                              <p:par>
                                <p:cTn id="95" presetID="22" presetClass="entr" presetSubtype="4" fill="hold" grpId="0" nodeType="withEffect">
                                  <p:stCondLst>
                                    <p:cond delay="0"/>
                                  </p:stCondLst>
                                  <p:childTnLst>
                                    <p:set>
                                      <p:cBhvr>
                                        <p:cTn id="96" dur="1" fill="hold">
                                          <p:stCondLst>
                                            <p:cond delay="0"/>
                                          </p:stCondLst>
                                        </p:cTn>
                                        <p:tgtEl>
                                          <p:spTgt spid="366623"/>
                                        </p:tgtEl>
                                        <p:attrNameLst>
                                          <p:attrName>style.visibility</p:attrName>
                                        </p:attrNameLst>
                                      </p:cBhvr>
                                      <p:to>
                                        <p:strVal val="visible"/>
                                      </p:to>
                                    </p:set>
                                    <p:animEffect transition="in" filter="wipe(down)">
                                      <p:cBhvr>
                                        <p:cTn id="97" dur="500"/>
                                        <p:tgtEl>
                                          <p:spTgt spid="366623"/>
                                        </p:tgtEl>
                                      </p:cBhvr>
                                    </p:animEffect>
                                  </p:childTnLst>
                                </p:cTn>
                              </p:par>
                              <p:par>
                                <p:cTn id="98" presetID="22" presetClass="entr" presetSubtype="4" fill="hold" grpId="0" nodeType="withEffect">
                                  <p:stCondLst>
                                    <p:cond delay="0"/>
                                  </p:stCondLst>
                                  <p:childTnLst>
                                    <p:set>
                                      <p:cBhvr>
                                        <p:cTn id="99" dur="1" fill="hold">
                                          <p:stCondLst>
                                            <p:cond delay="0"/>
                                          </p:stCondLst>
                                        </p:cTn>
                                        <p:tgtEl>
                                          <p:spTgt spid="366622"/>
                                        </p:tgtEl>
                                        <p:attrNameLst>
                                          <p:attrName>style.visibility</p:attrName>
                                        </p:attrNameLst>
                                      </p:cBhvr>
                                      <p:to>
                                        <p:strVal val="visible"/>
                                      </p:to>
                                    </p:set>
                                    <p:animEffect transition="in" filter="wipe(down)">
                                      <p:cBhvr>
                                        <p:cTn id="100" dur="500"/>
                                        <p:tgtEl>
                                          <p:spTgt spid="366622"/>
                                        </p:tgtEl>
                                      </p:cBhvr>
                                    </p:animEffect>
                                  </p:childTnLst>
                                </p:cTn>
                              </p:par>
                              <p:par>
                                <p:cTn id="101" presetID="22" presetClass="entr" presetSubtype="4" fill="hold" grpId="0" nodeType="withEffect">
                                  <p:stCondLst>
                                    <p:cond delay="0"/>
                                  </p:stCondLst>
                                  <p:childTnLst>
                                    <p:set>
                                      <p:cBhvr>
                                        <p:cTn id="102" dur="1" fill="hold">
                                          <p:stCondLst>
                                            <p:cond delay="0"/>
                                          </p:stCondLst>
                                        </p:cTn>
                                        <p:tgtEl>
                                          <p:spTgt spid="366625"/>
                                        </p:tgtEl>
                                        <p:attrNameLst>
                                          <p:attrName>style.visibility</p:attrName>
                                        </p:attrNameLst>
                                      </p:cBhvr>
                                      <p:to>
                                        <p:strVal val="visible"/>
                                      </p:to>
                                    </p:set>
                                    <p:animEffect transition="in" filter="wipe(down)">
                                      <p:cBhvr>
                                        <p:cTn id="103" dur="500"/>
                                        <p:tgtEl>
                                          <p:spTgt spid="366625"/>
                                        </p:tgtEl>
                                      </p:cBhvr>
                                    </p:animEffect>
                                  </p:childTnLst>
                                </p:cTn>
                              </p:par>
                              <p:par>
                                <p:cTn id="104" presetID="22" presetClass="entr" presetSubtype="4" fill="hold" grpId="0" nodeType="withEffect">
                                  <p:stCondLst>
                                    <p:cond delay="0"/>
                                  </p:stCondLst>
                                  <p:childTnLst>
                                    <p:set>
                                      <p:cBhvr>
                                        <p:cTn id="105" dur="1" fill="hold">
                                          <p:stCondLst>
                                            <p:cond delay="0"/>
                                          </p:stCondLst>
                                        </p:cTn>
                                        <p:tgtEl>
                                          <p:spTgt spid="366626"/>
                                        </p:tgtEl>
                                        <p:attrNameLst>
                                          <p:attrName>style.visibility</p:attrName>
                                        </p:attrNameLst>
                                      </p:cBhvr>
                                      <p:to>
                                        <p:strVal val="visible"/>
                                      </p:to>
                                    </p:set>
                                    <p:animEffect transition="in" filter="wipe(down)">
                                      <p:cBhvr>
                                        <p:cTn id="106" dur="500"/>
                                        <p:tgtEl>
                                          <p:spTgt spid="366626"/>
                                        </p:tgtEl>
                                      </p:cBhvr>
                                    </p:animEffect>
                                  </p:childTnLst>
                                </p:cTn>
                              </p:par>
                              <p:par>
                                <p:cTn id="107" presetID="22" presetClass="entr" presetSubtype="4" fill="hold" grpId="0" nodeType="withEffect">
                                  <p:stCondLst>
                                    <p:cond delay="0"/>
                                  </p:stCondLst>
                                  <p:childTnLst>
                                    <p:set>
                                      <p:cBhvr>
                                        <p:cTn id="108" dur="1" fill="hold">
                                          <p:stCondLst>
                                            <p:cond delay="0"/>
                                          </p:stCondLst>
                                        </p:cTn>
                                        <p:tgtEl>
                                          <p:spTgt spid="366627"/>
                                        </p:tgtEl>
                                        <p:attrNameLst>
                                          <p:attrName>style.visibility</p:attrName>
                                        </p:attrNameLst>
                                      </p:cBhvr>
                                      <p:to>
                                        <p:strVal val="visible"/>
                                      </p:to>
                                    </p:set>
                                    <p:animEffect transition="in" filter="wipe(down)">
                                      <p:cBhvr>
                                        <p:cTn id="109" dur="500"/>
                                        <p:tgtEl>
                                          <p:spTgt spid="3666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6595" grpId="0"/>
      <p:bldP spid="366596" grpId="0"/>
      <p:bldP spid="366597" grpId="0"/>
      <p:bldP spid="366598" grpId="0" animBg="1"/>
      <p:bldP spid="366599" grpId="0" animBg="1"/>
      <p:bldP spid="366600" grpId="0" animBg="1"/>
      <p:bldP spid="366601" grpId="0" animBg="1"/>
      <p:bldP spid="366602" grpId="0" animBg="1"/>
      <p:bldP spid="366603" grpId="0" animBg="1"/>
      <p:bldP spid="366604" grpId="0" animBg="1"/>
      <p:bldP spid="366605" grpId="0" animBg="1"/>
      <p:bldP spid="366606" grpId="0" animBg="1"/>
      <p:bldP spid="366607" grpId="0" animBg="1"/>
      <p:bldP spid="366608" grpId="0" animBg="1"/>
      <p:bldP spid="366609" grpId="0" animBg="1"/>
      <p:bldP spid="366610" grpId="0" animBg="1"/>
      <p:bldP spid="366611" grpId="0" animBg="1"/>
      <p:bldP spid="366612" grpId="0" animBg="1"/>
      <p:bldP spid="366613" grpId="0" animBg="1"/>
      <p:bldP spid="366614" grpId="0" animBg="1"/>
      <p:bldP spid="366615" grpId="0" animBg="1"/>
      <p:bldP spid="366616" grpId="0" animBg="1"/>
      <p:bldP spid="366617" grpId="0" animBg="1"/>
      <p:bldP spid="366618" grpId="0" animBg="1"/>
      <p:bldP spid="366619" grpId="0" animBg="1"/>
      <p:bldP spid="366620" grpId="0" animBg="1"/>
      <p:bldP spid="366621" grpId="0"/>
      <p:bldP spid="366622" grpId="0" animBg="1"/>
      <p:bldP spid="366623" grpId="0" animBg="1"/>
      <p:bldP spid="366624" grpId="0" animBg="1"/>
      <p:bldP spid="366625" grpId="0"/>
      <p:bldP spid="366626" grpId="0" animBg="1"/>
      <p:bldP spid="366627" grpId="0" animBg="1"/>
    </p:bldLst>
  </p:timing>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96290" name="Rectangle 2"/>
          <p:cNvSpPr>
            <a:spLocks noGrp="1" noChangeArrowheads="1"/>
          </p:cNvSpPr>
          <p:nvPr>
            <p:ph type="title"/>
          </p:nvPr>
        </p:nvSpPr>
        <p:spPr/>
        <p:txBody>
          <a:bodyPr/>
          <a:lstStyle/>
          <a:p>
            <a:r>
              <a:rPr lang="en-US" altLang="he-IL"/>
              <a:t>Multilayer Networks</a:t>
            </a:r>
          </a:p>
        </p:txBody>
      </p:sp>
      <p:sp>
        <p:nvSpPr>
          <p:cNvPr id="396291" name="Rectangle 3"/>
          <p:cNvSpPr>
            <a:spLocks noGrp="1" noChangeArrowheads="1"/>
          </p:cNvSpPr>
          <p:nvPr>
            <p:ph type="body" sz="half" idx="1"/>
          </p:nvPr>
        </p:nvSpPr>
        <p:spPr>
          <a:xfrm>
            <a:off x="1828800" y="1219200"/>
            <a:ext cx="8350250" cy="889000"/>
          </a:xfrm>
        </p:spPr>
        <p:txBody>
          <a:bodyPr/>
          <a:lstStyle/>
          <a:p>
            <a:r>
              <a:rPr lang="en-US" altLang="he-IL" sz="2400">
                <a:latin typeface="Arial" pitchFamily="34" charset="0"/>
              </a:rPr>
              <a:t>The class of functions representable by perceptrons is limited</a:t>
            </a:r>
          </a:p>
        </p:txBody>
      </p:sp>
      <p:graphicFrame>
        <p:nvGraphicFramePr>
          <p:cNvPr id="396292" name="Object 4"/>
          <p:cNvGraphicFramePr>
            <a:graphicFrameLocks noGrp="1" noChangeAspect="1"/>
          </p:cNvGraphicFramePr>
          <p:nvPr>
            <p:ph sz="quarter" idx="2"/>
          </p:nvPr>
        </p:nvGraphicFramePr>
        <p:xfrm>
          <a:off x="4044951" y="1751014"/>
          <a:ext cx="3421063" cy="884237"/>
        </p:xfrm>
        <a:graphic>
          <a:graphicData uri="http://schemas.openxmlformats.org/presentationml/2006/ole">
            <mc:AlternateContent xmlns:mc="http://schemas.openxmlformats.org/markup-compatibility/2006">
              <mc:Choice xmlns:v="urn:schemas-microsoft-com:vml" Requires="v">
                <p:oleObj spid="_x0000_s1042" name="Equation" r:id="rId3" imgW="1866900" imgH="482600" progId="Equation.3">
                  <p:embed/>
                </p:oleObj>
              </mc:Choice>
              <mc:Fallback>
                <p:oleObj name="Equation" r:id="rId3" imgW="1866900" imgH="482600" progId="Equation.3">
                  <p:embed/>
                  <p:pic>
                    <p:nvPicPr>
                      <p:cNvPr id="396292" name="Object 4"/>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44951" y="1751014"/>
                        <a:ext cx="3421063" cy="8842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96294" name="Object 6"/>
          <p:cNvGraphicFramePr>
            <a:graphicFrameLocks noGrp="1" noChangeAspect="1"/>
          </p:cNvGraphicFramePr>
          <p:nvPr>
            <p:ph sz="quarter" idx="3"/>
          </p:nvPr>
        </p:nvGraphicFramePr>
        <p:xfrm>
          <a:off x="2085976" y="4665663"/>
          <a:ext cx="3268663" cy="806450"/>
        </p:xfrm>
        <a:graphic>
          <a:graphicData uri="http://schemas.openxmlformats.org/presentationml/2006/ole">
            <mc:AlternateContent xmlns:mc="http://schemas.openxmlformats.org/markup-compatibility/2006">
              <mc:Choice xmlns:v="urn:schemas-microsoft-com:vml" Requires="v">
                <p:oleObj spid="_x0000_s1043" name="Equation" r:id="rId5" imgW="1955800" imgH="482600" progId="Equation.3">
                  <p:embed/>
                </p:oleObj>
              </mc:Choice>
              <mc:Fallback>
                <p:oleObj name="Equation" r:id="rId5" imgW="1955800" imgH="482600" progId="Equation.3">
                  <p:embed/>
                  <p:pic>
                    <p:nvPicPr>
                      <p:cNvPr id="396294" name="Object 6"/>
                      <p:cNvPicPr>
                        <a:picLocks noGrp="1"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85976" y="4665663"/>
                        <a:ext cx="3268663" cy="8064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9" name="Slide Number Placeholder 6"/>
          <p:cNvSpPr>
            <a:spLocks noGrp="1"/>
          </p:cNvSpPr>
          <p:nvPr>
            <p:ph type="sldNum" sz="quarter" idx="11"/>
          </p:nvPr>
        </p:nvSpPr>
        <p:spPr/>
        <p:txBody>
          <a:bodyPr/>
          <a:lstStyle/>
          <a:p>
            <a:fld id="{DA41ADF1-F854-4543-91A8-A10740631BCB}" type="slidenum">
              <a:rPr lang="he-IL" altLang="he-IL">
                <a:solidFill>
                  <a:srgbClr val="000000"/>
                </a:solidFill>
              </a:rPr>
              <a:pPr/>
              <a:t>14</a:t>
            </a:fld>
            <a:endParaRPr lang="en-US" altLang="he-IL">
              <a:solidFill>
                <a:srgbClr val="000000"/>
              </a:solidFill>
            </a:endParaRPr>
          </a:p>
        </p:txBody>
      </p:sp>
      <p:sp>
        <p:nvSpPr>
          <p:cNvPr id="20" name="Footer Placeholder 7"/>
          <p:cNvSpPr>
            <a:spLocks noGrp="1"/>
          </p:cNvSpPr>
          <p:nvPr>
            <p:ph type="ftr" sz="quarter" idx="12"/>
          </p:nvPr>
        </p:nvSpPr>
        <p:spPr>
          <a:xfrm>
            <a:off x="3719514" y="6507164"/>
            <a:ext cx="5040783" cy="306387"/>
          </a:xfrm>
        </p:spPr>
        <p:txBody>
          <a:bodyPr/>
          <a:lstStyle/>
          <a:p>
            <a:r>
              <a:rPr lang="en-US" altLang="he-IL" dirty="0">
                <a:solidFill>
                  <a:srgbClr val="000000"/>
                </a:solidFill>
              </a:rPr>
              <a:t>Machine Learning, Prof. Lior Rokach, Ben-Gurion University</a:t>
            </a:r>
          </a:p>
        </p:txBody>
      </p:sp>
      <p:sp>
        <p:nvSpPr>
          <p:cNvPr id="396293" name="Text Box 5"/>
          <p:cNvSpPr txBox="1">
            <a:spLocks noChangeArrowheads="1"/>
          </p:cNvSpPr>
          <p:nvPr/>
        </p:nvSpPr>
        <p:spPr bwMode="auto">
          <a:xfrm>
            <a:off x="6934200" y="3429001"/>
            <a:ext cx="251460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rtl="0" fontAlgn="base">
              <a:spcBef>
                <a:spcPct val="50000"/>
              </a:spcBef>
              <a:spcAft>
                <a:spcPct val="0"/>
              </a:spcAft>
              <a:buClr>
                <a:srgbClr val="000000"/>
              </a:buClr>
            </a:pPr>
            <a:r>
              <a:rPr lang="en-US" altLang="he-IL" sz="2400" i="1">
                <a:solidFill>
                  <a:srgbClr val="000000"/>
                </a:solidFill>
                <a:latin typeface="Arial" pitchFamily="34" charset="0"/>
              </a:rPr>
              <a:t>Use a wider representation !</a:t>
            </a:r>
          </a:p>
        </p:txBody>
      </p:sp>
      <p:sp>
        <p:nvSpPr>
          <p:cNvPr id="396295" name="AutoShape 7"/>
          <p:cNvSpPr>
            <a:spLocks noChangeArrowheads="1"/>
          </p:cNvSpPr>
          <p:nvPr/>
        </p:nvSpPr>
        <p:spPr bwMode="auto">
          <a:xfrm rot="10800000" flipV="1">
            <a:off x="2895600" y="2743200"/>
            <a:ext cx="3124200" cy="1828800"/>
          </a:xfrm>
          <a:prstGeom prst="cloudCallout">
            <a:avLst>
              <a:gd name="adj1" fmla="val -80949"/>
              <a:gd name="adj2" fmla="val 9458"/>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l">
              <a:defRPr sz="2400">
                <a:solidFill>
                  <a:schemeClr val="tx1"/>
                </a:solidFill>
                <a:latin typeface="Times New Roman" pitchFamily="18" charset="0"/>
              </a:defRPr>
            </a:lvl1pPr>
            <a:lvl2pPr algn="l">
              <a:defRPr sz="2400">
                <a:solidFill>
                  <a:schemeClr val="tx1"/>
                </a:solidFill>
                <a:latin typeface="Times New Roman" pitchFamily="18" charset="0"/>
              </a:defRPr>
            </a:lvl2pPr>
            <a:lvl3pPr algn="l">
              <a:defRPr sz="2400">
                <a:solidFill>
                  <a:schemeClr val="tx1"/>
                </a:solidFill>
                <a:latin typeface="Times New Roman" pitchFamily="18" charset="0"/>
              </a:defRPr>
            </a:lvl3pPr>
            <a:lvl4pPr algn="l">
              <a:defRPr sz="2400">
                <a:solidFill>
                  <a:schemeClr val="tx1"/>
                </a:solidFill>
                <a:latin typeface="Times New Roman" pitchFamily="18" charset="0"/>
              </a:defRPr>
            </a:lvl4pPr>
            <a:lvl5pPr algn="l">
              <a:defRPr sz="2400">
                <a:solidFill>
                  <a:schemeClr val="tx1"/>
                </a:solidFill>
                <a:latin typeface="Times New Roman" pitchFamily="18" charset="0"/>
              </a:defRPr>
            </a:lvl5pPr>
            <a:lvl6pPr algn="l" rtl="0" eaLnBrk="0" fontAlgn="base" hangingPunct="0">
              <a:spcBef>
                <a:spcPct val="0"/>
              </a:spcBef>
              <a:spcAft>
                <a:spcPct val="0"/>
              </a:spcAft>
              <a:defRPr sz="2400">
                <a:solidFill>
                  <a:schemeClr val="tx1"/>
                </a:solidFill>
                <a:latin typeface="Times New Roman" pitchFamily="18" charset="0"/>
              </a:defRPr>
            </a:lvl6pPr>
            <a:lvl7pPr algn="l" rtl="0" eaLnBrk="0" fontAlgn="base" hangingPunct="0">
              <a:spcBef>
                <a:spcPct val="0"/>
              </a:spcBef>
              <a:spcAft>
                <a:spcPct val="0"/>
              </a:spcAft>
              <a:defRPr sz="2400">
                <a:solidFill>
                  <a:schemeClr val="tx1"/>
                </a:solidFill>
                <a:latin typeface="Times New Roman" pitchFamily="18" charset="0"/>
              </a:defRPr>
            </a:lvl7pPr>
            <a:lvl8pPr algn="l" rtl="0" eaLnBrk="0" fontAlgn="base" hangingPunct="0">
              <a:spcBef>
                <a:spcPct val="0"/>
              </a:spcBef>
              <a:spcAft>
                <a:spcPct val="0"/>
              </a:spcAft>
              <a:defRPr sz="2400">
                <a:solidFill>
                  <a:schemeClr val="tx1"/>
                </a:solidFill>
                <a:latin typeface="Times New Roman" pitchFamily="18" charset="0"/>
              </a:defRPr>
            </a:lvl8pPr>
            <a:lvl9pPr algn="l" rtl="0" eaLnBrk="0" fontAlgn="base" hangingPunct="0">
              <a:spcBef>
                <a:spcPct val="0"/>
              </a:spcBef>
              <a:spcAft>
                <a:spcPct val="0"/>
              </a:spcAft>
              <a:defRPr sz="2400">
                <a:solidFill>
                  <a:schemeClr val="tx1"/>
                </a:solidFill>
                <a:latin typeface="Times New Roman" pitchFamily="18" charset="0"/>
              </a:defRPr>
            </a:lvl9pPr>
          </a:lstStyle>
          <a:p>
            <a:pPr algn="ctr" rtl="0" fontAlgn="base">
              <a:spcBef>
                <a:spcPct val="20000"/>
              </a:spcBef>
              <a:spcAft>
                <a:spcPct val="0"/>
              </a:spcAft>
              <a:buClr>
                <a:srgbClr val="000000"/>
              </a:buClr>
            </a:pPr>
            <a:endParaRPr lang="en-US" altLang="he-IL" sz="2000" b="1">
              <a:solidFill>
                <a:srgbClr val="000000"/>
              </a:solidFill>
              <a:latin typeface="Tahoma" pitchFamily="34" charset="0"/>
            </a:endParaRPr>
          </a:p>
        </p:txBody>
      </p:sp>
      <p:sp>
        <p:nvSpPr>
          <p:cNvPr id="396296" name="Litebulb"/>
          <p:cNvSpPr>
            <a:spLocks noEditPoints="1" noChangeArrowheads="1"/>
          </p:cNvSpPr>
          <p:nvPr/>
        </p:nvSpPr>
        <p:spPr bwMode="auto">
          <a:xfrm rot="18413439">
            <a:off x="4271963" y="3043238"/>
            <a:ext cx="700088" cy="1471613"/>
          </a:xfrm>
          <a:custGeom>
            <a:avLst/>
            <a:gdLst>
              <a:gd name="T0" fmla="*/ 10800 w 21600"/>
              <a:gd name="T1" fmla="*/ 0 h 21600"/>
              <a:gd name="T2" fmla="*/ 21600 w 21600"/>
              <a:gd name="T3" fmla="*/ 7782 h 21600"/>
              <a:gd name="T4" fmla="*/ 0 w 21600"/>
              <a:gd name="T5" fmla="*/ 7782 h 21600"/>
              <a:gd name="T6" fmla="*/ 10800 w 21600"/>
              <a:gd name="T7" fmla="*/ 21600 h 21600"/>
              <a:gd name="T8" fmla="*/ 3556 w 21600"/>
              <a:gd name="T9" fmla="*/ 2188 h 21600"/>
              <a:gd name="T10" fmla="*/ 18277 w 21600"/>
              <a:gd name="T11" fmla="*/ 9282 h 21600"/>
            </a:gdLst>
            <a:ahLst/>
            <a:cxnLst>
              <a:cxn ang="0">
                <a:pos x="T0" y="T1"/>
              </a:cxn>
              <a:cxn ang="0">
                <a:pos x="T2" y="T3"/>
              </a:cxn>
              <a:cxn ang="0">
                <a:pos x="T4" y="T5"/>
              </a:cxn>
              <a:cxn ang="0">
                <a:pos x="T6" y="T7"/>
              </a:cxn>
            </a:cxnLst>
            <a:rect l="T8" t="T9" r="T10" b="T11"/>
            <a:pathLst>
              <a:path w="21600" h="21600" extrusionOk="0">
                <a:moveTo>
                  <a:pt x="10825" y="21723"/>
                </a:moveTo>
                <a:lnTo>
                  <a:pt x="11215" y="21723"/>
                </a:lnTo>
                <a:lnTo>
                  <a:pt x="11552" y="21688"/>
                </a:lnTo>
                <a:lnTo>
                  <a:pt x="11916" y="21617"/>
                </a:lnTo>
                <a:lnTo>
                  <a:pt x="12253" y="21547"/>
                </a:lnTo>
                <a:lnTo>
                  <a:pt x="12617" y="21441"/>
                </a:lnTo>
                <a:lnTo>
                  <a:pt x="12902" y="21317"/>
                </a:lnTo>
                <a:lnTo>
                  <a:pt x="13162" y="21176"/>
                </a:lnTo>
                <a:lnTo>
                  <a:pt x="13396" y="21000"/>
                </a:lnTo>
                <a:lnTo>
                  <a:pt x="13655" y="20841"/>
                </a:lnTo>
                <a:lnTo>
                  <a:pt x="13863" y="20629"/>
                </a:lnTo>
                <a:lnTo>
                  <a:pt x="14045" y="20435"/>
                </a:lnTo>
                <a:lnTo>
                  <a:pt x="14200" y="20223"/>
                </a:lnTo>
                <a:lnTo>
                  <a:pt x="14356" y="19994"/>
                </a:lnTo>
                <a:lnTo>
                  <a:pt x="14460" y="19747"/>
                </a:lnTo>
                <a:lnTo>
                  <a:pt x="14512" y="19482"/>
                </a:lnTo>
                <a:lnTo>
                  <a:pt x="14512" y="19235"/>
                </a:lnTo>
                <a:lnTo>
                  <a:pt x="14512" y="19147"/>
                </a:lnTo>
                <a:lnTo>
                  <a:pt x="14512" y="18900"/>
                </a:lnTo>
                <a:lnTo>
                  <a:pt x="14512" y="18529"/>
                </a:lnTo>
                <a:lnTo>
                  <a:pt x="14512" y="18052"/>
                </a:lnTo>
                <a:lnTo>
                  <a:pt x="14512" y="17505"/>
                </a:lnTo>
                <a:lnTo>
                  <a:pt x="14512" y="16976"/>
                </a:lnTo>
                <a:lnTo>
                  <a:pt x="14512" y="16464"/>
                </a:lnTo>
                <a:lnTo>
                  <a:pt x="14512" y="15952"/>
                </a:lnTo>
                <a:lnTo>
                  <a:pt x="14512" y="15758"/>
                </a:lnTo>
                <a:lnTo>
                  <a:pt x="14616" y="15547"/>
                </a:lnTo>
                <a:lnTo>
                  <a:pt x="14694" y="15352"/>
                </a:lnTo>
                <a:lnTo>
                  <a:pt x="14798" y="15141"/>
                </a:lnTo>
                <a:lnTo>
                  <a:pt x="15161" y="14735"/>
                </a:lnTo>
                <a:lnTo>
                  <a:pt x="15602" y="14329"/>
                </a:lnTo>
                <a:lnTo>
                  <a:pt x="16745" y="13552"/>
                </a:lnTo>
                <a:lnTo>
                  <a:pt x="18043" y="12670"/>
                </a:lnTo>
                <a:lnTo>
                  <a:pt x="18744" y="12194"/>
                </a:lnTo>
                <a:lnTo>
                  <a:pt x="19341" y="11647"/>
                </a:lnTo>
                <a:lnTo>
                  <a:pt x="19938" y="11099"/>
                </a:lnTo>
                <a:lnTo>
                  <a:pt x="20483" y="10464"/>
                </a:lnTo>
                <a:lnTo>
                  <a:pt x="20743" y="10164"/>
                </a:lnTo>
                <a:lnTo>
                  <a:pt x="20950" y="9794"/>
                </a:lnTo>
                <a:lnTo>
                  <a:pt x="21132" y="9441"/>
                </a:lnTo>
                <a:lnTo>
                  <a:pt x="21288" y="9035"/>
                </a:lnTo>
                <a:lnTo>
                  <a:pt x="21444" y="8664"/>
                </a:lnTo>
                <a:lnTo>
                  <a:pt x="21548" y="8223"/>
                </a:lnTo>
                <a:lnTo>
                  <a:pt x="21600" y="7782"/>
                </a:lnTo>
                <a:lnTo>
                  <a:pt x="21600" y="7341"/>
                </a:lnTo>
                <a:lnTo>
                  <a:pt x="21600" y="6935"/>
                </a:lnTo>
                <a:lnTo>
                  <a:pt x="21548" y="6564"/>
                </a:lnTo>
                <a:lnTo>
                  <a:pt x="21496" y="6229"/>
                </a:lnTo>
                <a:lnTo>
                  <a:pt x="21392" y="5858"/>
                </a:lnTo>
                <a:lnTo>
                  <a:pt x="21288" y="5523"/>
                </a:lnTo>
                <a:lnTo>
                  <a:pt x="21132" y="5135"/>
                </a:lnTo>
                <a:lnTo>
                  <a:pt x="20950" y="4800"/>
                </a:lnTo>
                <a:lnTo>
                  <a:pt x="20743" y="4464"/>
                </a:lnTo>
                <a:lnTo>
                  <a:pt x="20535" y="4164"/>
                </a:lnTo>
                <a:lnTo>
                  <a:pt x="20301" y="3847"/>
                </a:lnTo>
                <a:lnTo>
                  <a:pt x="20042" y="3547"/>
                </a:lnTo>
                <a:lnTo>
                  <a:pt x="19782" y="3247"/>
                </a:lnTo>
                <a:lnTo>
                  <a:pt x="19133" y="2664"/>
                </a:lnTo>
                <a:lnTo>
                  <a:pt x="18458" y="2152"/>
                </a:lnTo>
                <a:lnTo>
                  <a:pt x="17705" y="1694"/>
                </a:lnTo>
                <a:lnTo>
                  <a:pt x="16849" y="1252"/>
                </a:lnTo>
                <a:lnTo>
                  <a:pt x="16407" y="1076"/>
                </a:lnTo>
                <a:lnTo>
                  <a:pt x="15940" y="900"/>
                </a:lnTo>
                <a:lnTo>
                  <a:pt x="15499" y="741"/>
                </a:lnTo>
                <a:lnTo>
                  <a:pt x="15057" y="600"/>
                </a:lnTo>
                <a:lnTo>
                  <a:pt x="14564" y="458"/>
                </a:lnTo>
                <a:lnTo>
                  <a:pt x="14045" y="335"/>
                </a:lnTo>
                <a:lnTo>
                  <a:pt x="13500" y="229"/>
                </a:lnTo>
                <a:lnTo>
                  <a:pt x="13006" y="158"/>
                </a:lnTo>
                <a:lnTo>
                  <a:pt x="12461" y="88"/>
                </a:lnTo>
                <a:lnTo>
                  <a:pt x="11968" y="52"/>
                </a:lnTo>
                <a:lnTo>
                  <a:pt x="11423" y="17"/>
                </a:lnTo>
                <a:lnTo>
                  <a:pt x="10825" y="17"/>
                </a:lnTo>
                <a:lnTo>
                  <a:pt x="10254" y="17"/>
                </a:lnTo>
                <a:lnTo>
                  <a:pt x="9709" y="52"/>
                </a:lnTo>
                <a:lnTo>
                  <a:pt x="9216" y="88"/>
                </a:lnTo>
                <a:lnTo>
                  <a:pt x="8671" y="158"/>
                </a:lnTo>
                <a:lnTo>
                  <a:pt x="8177" y="229"/>
                </a:lnTo>
                <a:lnTo>
                  <a:pt x="7632" y="335"/>
                </a:lnTo>
                <a:lnTo>
                  <a:pt x="7113" y="458"/>
                </a:lnTo>
                <a:lnTo>
                  <a:pt x="6620" y="600"/>
                </a:lnTo>
                <a:lnTo>
                  <a:pt x="6178" y="741"/>
                </a:lnTo>
                <a:lnTo>
                  <a:pt x="5737" y="900"/>
                </a:lnTo>
                <a:lnTo>
                  <a:pt x="5270" y="1076"/>
                </a:lnTo>
                <a:lnTo>
                  <a:pt x="4828" y="1252"/>
                </a:lnTo>
                <a:lnTo>
                  <a:pt x="3972" y="1694"/>
                </a:lnTo>
                <a:lnTo>
                  <a:pt x="3219" y="2152"/>
                </a:lnTo>
                <a:lnTo>
                  <a:pt x="2544" y="2664"/>
                </a:lnTo>
                <a:lnTo>
                  <a:pt x="1895" y="3247"/>
                </a:lnTo>
                <a:lnTo>
                  <a:pt x="1635" y="3547"/>
                </a:lnTo>
                <a:lnTo>
                  <a:pt x="1375" y="3847"/>
                </a:lnTo>
                <a:lnTo>
                  <a:pt x="1142" y="4164"/>
                </a:lnTo>
                <a:lnTo>
                  <a:pt x="934" y="4464"/>
                </a:lnTo>
                <a:lnTo>
                  <a:pt x="726" y="4800"/>
                </a:lnTo>
                <a:lnTo>
                  <a:pt x="545" y="5135"/>
                </a:lnTo>
                <a:lnTo>
                  <a:pt x="389" y="5523"/>
                </a:lnTo>
                <a:lnTo>
                  <a:pt x="285" y="5858"/>
                </a:lnTo>
                <a:lnTo>
                  <a:pt x="181" y="6229"/>
                </a:lnTo>
                <a:lnTo>
                  <a:pt x="129" y="6564"/>
                </a:lnTo>
                <a:lnTo>
                  <a:pt x="77" y="6935"/>
                </a:lnTo>
                <a:lnTo>
                  <a:pt x="77" y="7341"/>
                </a:lnTo>
                <a:lnTo>
                  <a:pt x="77" y="7782"/>
                </a:lnTo>
                <a:lnTo>
                  <a:pt x="129" y="8223"/>
                </a:lnTo>
                <a:lnTo>
                  <a:pt x="233" y="8664"/>
                </a:lnTo>
                <a:lnTo>
                  <a:pt x="389" y="9035"/>
                </a:lnTo>
                <a:lnTo>
                  <a:pt x="545" y="9441"/>
                </a:lnTo>
                <a:lnTo>
                  <a:pt x="726" y="9794"/>
                </a:lnTo>
                <a:lnTo>
                  <a:pt x="934" y="10164"/>
                </a:lnTo>
                <a:lnTo>
                  <a:pt x="1194" y="10464"/>
                </a:lnTo>
                <a:lnTo>
                  <a:pt x="1739" y="11099"/>
                </a:lnTo>
                <a:lnTo>
                  <a:pt x="2336" y="11647"/>
                </a:lnTo>
                <a:lnTo>
                  <a:pt x="2933" y="12194"/>
                </a:lnTo>
                <a:lnTo>
                  <a:pt x="3634" y="12670"/>
                </a:lnTo>
                <a:lnTo>
                  <a:pt x="4932" y="13552"/>
                </a:lnTo>
                <a:lnTo>
                  <a:pt x="6075" y="14329"/>
                </a:lnTo>
                <a:lnTo>
                  <a:pt x="6516" y="14735"/>
                </a:lnTo>
                <a:lnTo>
                  <a:pt x="6879" y="15141"/>
                </a:lnTo>
                <a:lnTo>
                  <a:pt x="6983" y="15352"/>
                </a:lnTo>
                <a:lnTo>
                  <a:pt x="7061" y="15547"/>
                </a:lnTo>
                <a:lnTo>
                  <a:pt x="7165" y="15758"/>
                </a:lnTo>
                <a:lnTo>
                  <a:pt x="7165" y="15952"/>
                </a:lnTo>
                <a:lnTo>
                  <a:pt x="7165" y="16464"/>
                </a:lnTo>
                <a:lnTo>
                  <a:pt x="7165" y="16976"/>
                </a:lnTo>
                <a:lnTo>
                  <a:pt x="7165" y="17505"/>
                </a:lnTo>
                <a:lnTo>
                  <a:pt x="7165" y="18052"/>
                </a:lnTo>
                <a:lnTo>
                  <a:pt x="7165" y="18529"/>
                </a:lnTo>
                <a:lnTo>
                  <a:pt x="7165" y="18900"/>
                </a:lnTo>
                <a:lnTo>
                  <a:pt x="7165" y="19147"/>
                </a:lnTo>
                <a:lnTo>
                  <a:pt x="7165" y="19235"/>
                </a:lnTo>
                <a:lnTo>
                  <a:pt x="7165" y="19482"/>
                </a:lnTo>
                <a:lnTo>
                  <a:pt x="7217" y="19747"/>
                </a:lnTo>
                <a:lnTo>
                  <a:pt x="7321" y="19994"/>
                </a:lnTo>
                <a:lnTo>
                  <a:pt x="7476" y="20223"/>
                </a:lnTo>
                <a:lnTo>
                  <a:pt x="7632" y="20435"/>
                </a:lnTo>
                <a:lnTo>
                  <a:pt x="7814" y="20629"/>
                </a:lnTo>
                <a:lnTo>
                  <a:pt x="8022" y="20841"/>
                </a:lnTo>
                <a:lnTo>
                  <a:pt x="8281" y="21000"/>
                </a:lnTo>
                <a:lnTo>
                  <a:pt x="8515" y="21176"/>
                </a:lnTo>
                <a:lnTo>
                  <a:pt x="8775" y="21317"/>
                </a:lnTo>
                <a:lnTo>
                  <a:pt x="9060" y="21441"/>
                </a:lnTo>
                <a:lnTo>
                  <a:pt x="9424" y="21547"/>
                </a:lnTo>
                <a:lnTo>
                  <a:pt x="9761" y="21617"/>
                </a:lnTo>
                <a:lnTo>
                  <a:pt x="10125" y="21688"/>
                </a:lnTo>
                <a:lnTo>
                  <a:pt x="10462" y="21723"/>
                </a:lnTo>
                <a:lnTo>
                  <a:pt x="10825" y="21723"/>
                </a:lnTo>
                <a:close/>
              </a:path>
              <a:path w="21600" h="21600" extrusionOk="0">
                <a:moveTo>
                  <a:pt x="9242" y="14417"/>
                </a:moveTo>
                <a:lnTo>
                  <a:pt x="8541" y="12035"/>
                </a:lnTo>
                <a:lnTo>
                  <a:pt x="7295" y="10129"/>
                </a:lnTo>
                <a:lnTo>
                  <a:pt x="6905" y="9652"/>
                </a:lnTo>
                <a:lnTo>
                  <a:pt x="8541" y="10182"/>
                </a:lnTo>
                <a:lnTo>
                  <a:pt x="9787" y="9547"/>
                </a:lnTo>
                <a:lnTo>
                  <a:pt x="11189" y="10129"/>
                </a:lnTo>
                <a:lnTo>
                  <a:pt x="12279" y="9547"/>
                </a:lnTo>
                <a:lnTo>
                  <a:pt x="13370" y="10076"/>
                </a:lnTo>
                <a:lnTo>
                  <a:pt x="14850" y="9652"/>
                </a:lnTo>
                <a:lnTo>
                  <a:pt x="12902" y="12247"/>
                </a:lnTo>
                <a:lnTo>
                  <a:pt x="12357" y="14417"/>
                </a:lnTo>
                <a:moveTo>
                  <a:pt x="7191" y="15952"/>
                </a:moveTo>
                <a:lnTo>
                  <a:pt x="14512" y="15952"/>
                </a:lnTo>
                <a:lnTo>
                  <a:pt x="14512" y="17064"/>
                </a:lnTo>
                <a:lnTo>
                  <a:pt x="7191" y="17047"/>
                </a:lnTo>
                <a:lnTo>
                  <a:pt x="7191" y="18123"/>
                </a:lnTo>
                <a:lnTo>
                  <a:pt x="14512" y="18158"/>
                </a:lnTo>
                <a:lnTo>
                  <a:pt x="14538" y="19182"/>
                </a:lnTo>
                <a:lnTo>
                  <a:pt x="7217" y="19182"/>
                </a:lnTo>
              </a:path>
            </a:pathLst>
          </a:custGeom>
          <a:solidFill>
            <a:srgbClr val="FFFFCC"/>
          </a:solidFill>
          <a:ln w="57150">
            <a:solidFill>
              <a:srgbClr val="000000"/>
            </a:solidFill>
            <a:miter lim="800000"/>
            <a:headEnd/>
            <a:tailEnd/>
          </a:ln>
        </p:spPr>
        <p:txBody>
          <a:bodyPr/>
          <a:lstStyle/>
          <a:p>
            <a:pPr algn="ctr" rtl="0" eaLnBrk="0" fontAlgn="base" hangingPunct="0">
              <a:spcBef>
                <a:spcPct val="0"/>
              </a:spcBef>
              <a:spcAft>
                <a:spcPct val="0"/>
              </a:spcAft>
            </a:pPr>
            <a:endParaRPr lang="he-IL" sz="2400">
              <a:solidFill>
                <a:srgbClr val="000000"/>
              </a:solidFill>
            </a:endParaRPr>
          </a:p>
        </p:txBody>
      </p:sp>
      <p:sp>
        <p:nvSpPr>
          <p:cNvPr id="396297" name="Line 9"/>
          <p:cNvSpPr>
            <a:spLocks noChangeShapeType="1"/>
          </p:cNvSpPr>
          <p:nvPr/>
        </p:nvSpPr>
        <p:spPr bwMode="auto">
          <a:xfrm flipH="1">
            <a:off x="4267200" y="4114800"/>
            <a:ext cx="152400" cy="228600"/>
          </a:xfrm>
          <a:prstGeom prst="line">
            <a:avLst/>
          </a:prstGeom>
          <a:noFill/>
          <a:ln w="63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rtl="0" eaLnBrk="0" fontAlgn="base" hangingPunct="0">
              <a:spcBef>
                <a:spcPct val="0"/>
              </a:spcBef>
              <a:spcAft>
                <a:spcPct val="0"/>
              </a:spcAft>
            </a:pPr>
            <a:endParaRPr lang="he-IL" sz="2400">
              <a:solidFill>
                <a:srgbClr val="000000"/>
              </a:solidFill>
            </a:endParaRPr>
          </a:p>
        </p:txBody>
      </p:sp>
      <p:sp>
        <p:nvSpPr>
          <p:cNvPr id="396298" name="Line 10"/>
          <p:cNvSpPr>
            <a:spLocks noChangeShapeType="1"/>
          </p:cNvSpPr>
          <p:nvPr/>
        </p:nvSpPr>
        <p:spPr bwMode="auto">
          <a:xfrm flipH="1">
            <a:off x="3810000" y="3962400"/>
            <a:ext cx="228600" cy="228600"/>
          </a:xfrm>
          <a:prstGeom prst="line">
            <a:avLst/>
          </a:prstGeom>
          <a:noFill/>
          <a:ln w="63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rtl="0" eaLnBrk="0" fontAlgn="base" hangingPunct="0">
              <a:spcBef>
                <a:spcPct val="0"/>
              </a:spcBef>
              <a:spcAft>
                <a:spcPct val="0"/>
              </a:spcAft>
            </a:pPr>
            <a:endParaRPr lang="he-IL" sz="2400">
              <a:solidFill>
                <a:srgbClr val="000000"/>
              </a:solidFill>
            </a:endParaRPr>
          </a:p>
        </p:txBody>
      </p:sp>
      <p:sp>
        <p:nvSpPr>
          <p:cNvPr id="396299" name="Line 11"/>
          <p:cNvSpPr>
            <a:spLocks noChangeShapeType="1"/>
          </p:cNvSpPr>
          <p:nvPr/>
        </p:nvSpPr>
        <p:spPr bwMode="auto">
          <a:xfrm flipH="1" flipV="1">
            <a:off x="3657600" y="3048000"/>
            <a:ext cx="304800" cy="228600"/>
          </a:xfrm>
          <a:prstGeom prst="line">
            <a:avLst/>
          </a:prstGeom>
          <a:noFill/>
          <a:ln w="63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rtl="0" eaLnBrk="0" fontAlgn="base" hangingPunct="0">
              <a:spcBef>
                <a:spcPct val="0"/>
              </a:spcBef>
              <a:spcAft>
                <a:spcPct val="0"/>
              </a:spcAft>
            </a:pPr>
            <a:endParaRPr lang="he-IL" sz="2400">
              <a:solidFill>
                <a:srgbClr val="000000"/>
              </a:solidFill>
            </a:endParaRPr>
          </a:p>
        </p:txBody>
      </p:sp>
      <p:sp>
        <p:nvSpPr>
          <p:cNvPr id="396300" name="Line 12"/>
          <p:cNvSpPr>
            <a:spLocks noChangeShapeType="1"/>
          </p:cNvSpPr>
          <p:nvPr/>
        </p:nvSpPr>
        <p:spPr bwMode="auto">
          <a:xfrm>
            <a:off x="4953000" y="3581400"/>
            <a:ext cx="457200" cy="0"/>
          </a:xfrm>
          <a:prstGeom prst="line">
            <a:avLst/>
          </a:prstGeom>
          <a:noFill/>
          <a:ln w="63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rtl="0" eaLnBrk="0" fontAlgn="base" hangingPunct="0">
              <a:spcBef>
                <a:spcPct val="0"/>
              </a:spcBef>
              <a:spcAft>
                <a:spcPct val="0"/>
              </a:spcAft>
            </a:pPr>
            <a:endParaRPr lang="he-IL" sz="2400">
              <a:solidFill>
                <a:srgbClr val="000000"/>
              </a:solidFill>
            </a:endParaRPr>
          </a:p>
        </p:txBody>
      </p:sp>
      <p:sp>
        <p:nvSpPr>
          <p:cNvPr id="396301" name="Line 13"/>
          <p:cNvSpPr>
            <a:spLocks noChangeShapeType="1"/>
          </p:cNvSpPr>
          <p:nvPr/>
        </p:nvSpPr>
        <p:spPr bwMode="auto">
          <a:xfrm flipV="1">
            <a:off x="4876800" y="3276600"/>
            <a:ext cx="228600" cy="76200"/>
          </a:xfrm>
          <a:prstGeom prst="line">
            <a:avLst/>
          </a:prstGeom>
          <a:noFill/>
          <a:ln w="63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rtl="0" eaLnBrk="0" fontAlgn="base" hangingPunct="0">
              <a:spcBef>
                <a:spcPct val="0"/>
              </a:spcBef>
              <a:spcAft>
                <a:spcPct val="0"/>
              </a:spcAft>
            </a:pPr>
            <a:endParaRPr lang="he-IL" sz="2400">
              <a:solidFill>
                <a:srgbClr val="000000"/>
              </a:solidFill>
            </a:endParaRPr>
          </a:p>
        </p:txBody>
      </p:sp>
      <p:sp>
        <p:nvSpPr>
          <p:cNvPr id="396302" name="Line 14"/>
          <p:cNvSpPr>
            <a:spLocks noChangeShapeType="1"/>
          </p:cNvSpPr>
          <p:nvPr/>
        </p:nvSpPr>
        <p:spPr bwMode="auto">
          <a:xfrm flipH="1">
            <a:off x="3657600" y="3657600"/>
            <a:ext cx="228600" cy="152400"/>
          </a:xfrm>
          <a:prstGeom prst="line">
            <a:avLst/>
          </a:prstGeom>
          <a:noFill/>
          <a:ln w="63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rtl="0" eaLnBrk="0" fontAlgn="base" hangingPunct="0">
              <a:spcBef>
                <a:spcPct val="0"/>
              </a:spcBef>
              <a:spcAft>
                <a:spcPct val="0"/>
              </a:spcAft>
            </a:pPr>
            <a:endParaRPr lang="he-IL" sz="2400">
              <a:solidFill>
                <a:srgbClr val="000000"/>
              </a:solidFill>
            </a:endParaRPr>
          </a:p>
        </p:txBody>
      </p:sp>
      <p:sp>
        <p:nvSpPr>
          <p:cNvPr id="396303" name="Line 15"/>
          <p:cNvSpPr>
            <a:spLocks noChangeShapeType="1"/>
          </p:cNvSpPr>
          <p:nvPr/>
        </p:nvSpPr>
        <p:spPr bwMode="auto">
          <a:xfrm flipV="1">
            <a:off x="4572000" y="2971800"/>
            <a:ext cx="76200" cy="152400"/>
          </a:xfrm>
          <a:prstGeom prst="line">
            <a:avLst/>
          </a:prstGeom>
          <a:noFill/>
          <a:ln w="63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rtl="0" eaLnBrk="0" fontAlgn="base" hangingPunct="0">
              <a:spcBef>
                <a:spcPct val="0"/>
              </a:spcBef>
              <a:spcAft>
                <a:spcPct val="0"/>
              </a:spcAft>
            </a:pPr>
            <a:endParaRPr lang="he-IL" sz="2400">
              <a:solidFill>
                <a:srgbClr val="000000"/>
              </a:solidFill>
            </a:endParaRPr>
          </a:p>
        </p:txBody>
      </p:sp>
      <p:sp>
        <p:nvSpPr>
          <p:cNvPr id="396304" name="Line 16"/>
          <p:cNvSpPr>
            <a:spLocks noChangeShapeType="1"/>
          </p:cNvSpPr>
          <p:nvPr/>
        </p:nvSpPr>
        <p:spPr bwMode="auto">
          <a:xfrm flipV="1">
            <a:off x="4191000" y="2895600"/>
            <a:ext cx="0" cy="228600"/>
          </a:xfrm>
          <a:prstGeom prst="line">
            <a:avLst/>
          </a:prstGeom>
          <a:noFill/>
          <a:ln w="63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rtl="0" eaLnBrk="0" fontAlgn="base" hangingPunct="0">
              <a:spcBef>
                <a:spcPct val="0"/>
              </a:spcBef>
              <a:spcAft>
                <a:spcPct val="0"/>
              </a:spcAft>
            </a:pPr>
            <a:endParaRPr lang="he-IL" sz="2400">
              <a:solidFill>
                <a:srgbClr val="000000"/>
              </a:solidFill>
            </a:endParaRPr>
          </a:p>
        </p:txBody>
      </p:sp>
      <p:sp>
        <p:nvSpPr>
          <p:cNvPr id="396305" name="Line 17"/>
          <p:cNvSpPr>
            <a:spLocks noChangeShapeType="1"/>
          </p:cNvSpPr>
          <p:nvPr/>
        </p:nvSpPr>
        <p:spPr bwMode="auto">
          <a:xfrm flipH="1">
            <a:off x="3429000" y="3429000"/>
            <a:ext cx="304800" cy="0"/>
          </a:xfrm>
          <a:prstGeom prst="line">
            <a:avLst/>
          </a:prstGeom>
          <a:noFill/>
          <a:ln w="63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rtl="0" eaLnBrk="0" fontAlgn="base" hangingPunct="0">
              <a:spcBef>
                <a:spcPct val="0"/>
              </a:spcBef>
              <a:spcAft>
                <a:spcPct val="0"/>
              </a:spcAft>
            </a:pPr>
            <a:endParaRPr lang="he-IL" sz="2400">
              <a:solidFill>
                <a:srgbClr val="000000"/>
              </a:solidFill>
            </a:endParaRPr>
          </a:p>
        </p:txBody>
      </p:sp>
      <p:sp>
        <p:nvSpPr>
          <p:cNvPr id="396306" name="Text Box 18"/>
          <p:cNvSpPr txBox="1">
            <a:spLocks noChangeArrowheads="1"/>
          </p:cNvSpPr>
          <p:nvPr/>
        </p:nvSpPr>
        <p:spPr bwMode="auto">
          <a:xfrm>
            <a:off x="5638800" y="5105400"/>
            <a:ext cx="4724400" cy="14157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lgn="l">
              <a:defRPr sz="2400">
                <a:solidFill>
                  <a:schemeClr val="tx1"/>
                </a:solidFill>
                <a:latin typeface="Times New Roman" pitchFamily="18" charset="0"/>
              </a:defRPr>
            </a:lvl1pPr>
            <a:lvl2pPr algn="l">
              <a:defRPr sz="2400">
                <a:solidFill>
                  <a:schemeClr val="tx1"/>
                </a:solidFill>
                <a:latin typeface="Times New Roman" pitchFamily="18" charset="0"/>
              </a:defRPr>
            </a:lvl2pPr>
            <a:lvl3pPr algn="l">
              <a:defRPr sz="2400">
                <a:solidFill>
                  <a:schemeClr val="tx1"/>
                </a:solidFill>
                <a:latin typeface="Times New Roman" pitchFamily="18" charset="0"/>
              </a:defRPr>
            </a:lvl3pPr>
            <a:lvl4pPr algn="l">
              <a:defRPr sz="2400">
                <a:solidFill>
                  <a:schemeClr val="tx1"/>
                </a:solidFill>
                <a:latin typeface="Times New Roman" pitchFamily="18" charset="0"/>
              </a:defRPr>
            </a:lvl4pPr>
            <a:lvl5pPr algn="l">
              <a:defRPr sz="2400">
                <a:solidFill>
                  <a:schemeClr val="tx1"/>
                </a:solidFill>
                <a:latin typeface="Times New Roman" pitchFamily="18" charset="0"/>
              </a:defRPr>
            </a:lvl5pPr>
            <a:lvl6pPr algn="l" rtl="0" eaLnBrk="0" fontAlgn="base" hangingPunct="0">
              <a:spcBef>
                <a:spcPct val="0"/>
              </a:spcBef>
              <a:spcAft>
                <a:spcPct val="0"/>
              </a:spcAft>
              <a:defRPr sz="2400">
                <a:solidFill>
                  <a:schemeClr val="tx1"/>
                </a:solidFill>
                <a:latin typeface="Times New Roman" pitchFamily="18" charset="0"/>
              </a:defRPr>
            </a:lvl6pPr>
            <a:lvl7pPr algn="l" rtl="0" eaLnBrk="0" fontAlgn="base" hangingPunct="0">
              <a:spcBef>
                <a:spcPct val="0"/>
              </a:spcBef>
              <a:spcAft>
                <a:spcPct val="0"/>
              </a:spcAft>
              <a:defRPr sz="2400">
                <a:solidFill>
                  <a:schemeClr val="tx1"/>
                </a:solidFill>
                <a:latin typeface="Times New Roman" pitchFamily="18" charset="0"/>
              </a:defRPr>
            </a:lvl7pPr>
            <a:lvl8pPr algn="l" rtl="0" eaLnBrk="0" fontAlgn="base" hangingPunct="0">
              <a:spcBef>
                <a:spcPct val="0"/>
              </a:spcBef>
              <a:spcAft>
                <a:spcPct val="0"/>
              </a:spcAft>
              <a:defRPr sz="2400">
                <a:solidFill>
                  <a:schemeClr val="tx1"/>
                </a:solidFill>
                <a:latin typeface="Times New Roman" pitchFamily="18" charset="0"/>
              </a:defRPr>
            </a:lvl8pPr>
            <a:lvl9pPr algn="l" rtl="0" eaLnBrk="0" fontAlgn="base" hangingPunct="0">
              <a:spcBef>
                <a:spcPct val="0"/>
              </a:spcBef>
              <a:spcAft>
                <a:spcPct val="0"/>
              </a:spcAft>
              <a:defRPr sz="2400">
                <a:solidFill>
                  <a:schemeClr val="tx1"/>
                </a:solidFill>
                <a:latin typeface="Times New Roman" pitchFamily="18" charset="0"/>
              </a:defRPr>
            </a:lvl9pPr>
          </a:lstStyle>
          <a:p>
            <a:pPr rtl="0" fontAlgn="base">
              <a:spcBef>
                <a:spcPct val="10000"/>
              </a:spcBef>
              <a:spcAft>
                <a:spcPct val="0"/>
              </a:spcAft>
              <a:buClr>
                <a:srgbClr val="000000"/>
              </a:buClr>
            </a:pPr>
            <a:r>
              <a:rPr lang="en-US" altLang="he-IL" sz="2000">
                <a:solidFill>
                  <a:srgbClr val="000000"/>
                </a:solidFill>
                <a:latin typeface="Arial" pitchFamily="34" charset="0"/>
              </a:rPr>
              <a:t>This is a nonlinear function</a:t>
            </a:r>
          </a:p>
          <a:p>
            <a:pPr rtl="0" fontAlgn="base">
              <a:spcBef>
                <a:spcPct val="10000"/>
              </a:spcBef>
              <a:spcAft>
                <a:spcPct val="0"/>
              </a:spcAft>
              <a:buClr>
                <a:srgbClr val="000000"/>
              </a:buClr>
            </a:pPr>
            <a:r>
              <a:rPr lang="en-US" altLang="he-IL" sz="2000">
                <a:solidFill>
                  <a:srgbClr val="000000"/>
                </a:solidFill>
                <a:latin typeface="Arial" pitchFamily="34" charset="0"/>
              </a:rPr>
              <a:t>   Of a linear combination</a:t>
            </a:r>
          </a:p>
          <a:p>
            <a:pPr rtl="0" fontAlgn="base">
              <a:spcBef>
                <a:spcPct val="10000"/>
              </a:spcBef>
              <a:spcAft>
                <a:spcPct val="0"/>
              </a:spcAft>
              <a:buClr>
                <a:srgbClr val="000000"/>
              </a:buClr>
            </a:pPr>
            <a:r>
              <a:rPr lang="en-US" altLang="he-IL" sz="2000">
                <a:solidFill>
                  <a:srgbClr val="000000"/>
                </a:solidFill>
                <a:latin typeface="Arial" pitchFamily="34" charset="0"/>
              </a:rPr>
              <a:t>      Of non linear functions</a:t>
            </a:r>
          </a:p>
          <a:p>
            <a:pPr rtl="0" fontAlgn="base">
              <a:spcBef>
                <a:spcPct val="10000"/>
              </a:spcBef>
              <a:spcAft>
                <a:spcPct val="0"/>
              </a:spcAft>
              <a:buClr>
                <a:srgbClr val="000000"/>
              </a:buClr>
            </a:pPr>
            <a:r>
              <a:rPr lang="en-US" altLang="he-IL" sz="2000">
                <a:solidFill>
                  <a:srgbClr val="000000"/>
                </a:solidFill>
                <a:latin typeface="Arial" pitchFamily="34" charset="0"/>
              </a:rPr>
              <a:t>         Of linear combinations of inputs</a:t>
            </a:r>
          </a:p>
        </p:txBody>
      </p:sp>
    </p:spTree>
    <p:extLst>
      <p:ext uri="{BB962C8B-B14F-4D97-AF65-F5344CB8AC3E}">
        <p14:creationId xmlns:p14="http://schemas.microsoft.com/office/powerpoint/2010/main" val="12011347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38274" name="Rectangle 2"/>
          <p:cNvSpPr>
            <a:spLocks noGrp="1" noChangeArrowheads="1"/>
          </p:cNvSpPr>
          <p:nvPr>
            <p:ph type="title"/>
          </p:nvPr>
        </p:nvSpPr>
        <p:spPr/>
        <p:txBody>
          <a:bodyPr/>
          <a:lstStyle/>
          <a:p>
            <a:r>
              <a:rPr lang="en-US" altLang="he-IL"/>
              <a:t>Neural Network Model</a:t>
            </a:r>
          </a:p>
        </p:txBody>
      </p:sp>
      <p:sp>
        <p:nvSpPr>
          <p:cNvPr id="65" name="Slide Number Placeholder 4"/>
          <p:cNvSpPr>
            <a:spLocks noGrp="1"/>
          </p:cNvSpPr>
          <p:nvPr>
            <p:ph type="sldNum" sz="quarter" idx="11"/>
          </p:nvPr>
        </p:nvSpPr>
        <p:spPr/>
        <p:txBody>
          <a:bodyPr/>
          <a:lstStyle/>
          <a:p>
            <a:fld id="{7A988FA8-C66D-4697-A036-1668DC74169E}" type="slidenum">
              <a:rPr lang="he-IL" altLang="he-IL">
                <a:solidFill>
                  <a:srgbClr val="000000"/>
                </a:solidFill>
              </a:rPr>
              <a:pPr/>
              <a:t>15</a:t>
            </a:fld>
            <a:endParaRPr lang="en-US" altLang="he-IL">
              <a:solidFill>
                <a:srgbClr val="000000"/>
              </a:solidFill>
            </a:endParaRPr>
          </a:p>
        </p:txBody>
      </p:sp>
      <p:sp>
        <p:nvSpPr>
          <p:cNvPr id="66" name="Footer Placeholder 5"/>
          <p:cNvSpPr>
            <a:spLocks noGrp="1"/>
          </p:cNvSpPr>
          <p:nvPr>
            <p:ph type="ftr" sz="quarter" idx="12"/>
          </p:nvPr>
        </p:nvSpPr>
        <p:spPr/>
        <p:txBody>
          <a:bodyPr/>
          <a:lstStyle/>
          <a:p>
            <a:r>
              <a:rPr lang="en-US" altLang="he-IL" dirty="0">
                <a:solidFill>
                  <a:srgbClr val="000000"/>
                </a:solidFill>
              </a:rPr>
              <a:t>Machine Learning, Prof. Lior Rokach, Ben-Gurion University</a:t>
            </a:r>
          </a:p>
        </p:txBody>
      </p:sp>
      <p:sp>
        <p:nvSpPr>
          <p:cNvPr id="438275" name="AutoShape 3"/>
          <p:cNvSpPr>
            <a:spLocks noChangeArrowheads="1"/>
          </p:cNvSpPr>
          <p:nvPr/>
        </p:nvSpPr>
        <p:spPr bwMode="auto">
          <a:xfrm>
            <a:off x="3048000" y="2209800"/>
            <a:ext cx="685800" cy="533400"/>
          </a:xfrm>
          <a:prstGeom prst="flowChartConnector">
            <a:avLst/>
          </a:prstGeom>
          <a:solidFill>
            <a:srgbClr val="0099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rtl="0" eaLnBrk="0" fontAlgn="base" hangingPunct="0">
              <a:spcBef>
                <a:spcPct val="0"/>
              </a:spcBef>
              <a:spcAft>
                <a:spcPct val="0"/>
              </a:spcAft>
            </a:pPr>
            <a:endParaRPr lang="en-US" altLang="he-IL" sz="2400" b="1">
              <a:solidFill>
                <a:srgbClr val="000000"/>
              </a:solidFill>
            </a:endParaRPr>
          </a:p>
        </p:txBody>
      </p:sp>
      <p:sp>
        <p:nvSpPr>
          <p:cNvPr id="438276" name="AutoShape 4"/>
          <p:cNvSpPr>
            <a:spLocks noChangeArrowheads="1"/>
          </p:cNvSpPr>
          <p:nvPr/>
        </p:nvSpPr>
        <p:spPr bwMode="auto">
          <a:xfrm>
            <a:off x="3048000" y="3048000"/>
            <a:ext cx="685800" cy="533400"/>
          </a:xfrm>
          <a:prstGeom prst="flowChartConnector">
            <a:avLst/>
          </a:prstGeom>
          <a:solidFill>
            <a:srgbClr val="0099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rtl="0" eaLnBrk="0" fontAlgn="base" hangingPunct="0">
              <a:spcBef>
                <a:spcPct val="0"/>
              </a:spcBef>
              <a:spcAft>
                <a:spcPct val="0"/>
              </a:spcAft>
            </a:pPr>
            <a:endParaRPr lang="he-IL" sz="2400">
              <a:solidFill>
                <a:srgbClr val="000000"/>
              </a:solidFill>
            </a:endParaRPr>
          </a:p>
        </p:txBody>
      </p:sp>
      <p:sp>
        <p:nvSpPr>
          <p:cNvPr id="438277" name="AutoShape 5"/>
          <p:cNvSpPr>
            <a:spLocks noChangeArrowheads="1"/>
          </p:cNvSpPr>
          <p:nvPr/>
        </p:nvSpPr>
        <p:spPr bwMode="auto">
          <a:xfrm>
            <a:off x="3048000" y="3886200"/>
            <a:ext cx="685800" cy="533400"/>
          </a:xfrm>
          <a:prstGeom prst="flowChartConnector">
            <a:avLst/>
          </a:prstGeom>
          <a:solidFill>
            <a:srgbClr val="0099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rtl="0" eaLnBrk="0" fontAlgn="base" hangingPunct="0">
              <a:spcBef>
                <a:spcPct val="0"/>
              </a:spcBef>
              <a:spcAft>
                <a:spcPct val="0"/>
              </a:spcAft>
            </a:pPr>
            <a:endParaRPr lang="he-IL" sz="2400">
              <a:solidFill>
                <a:srgbClr val="000000"/>
              </a:solidFill>
            </a:endParaRPr>
          </a:p>
        </p:txBody>
      </p:sp>
      <p:cxnSp>
        <p:nvCxnSpPr>
          <p:cNvPr id="438278" name="AutoShape 6"/>
          <p:cNvCxnSpPr>
            <a:cxnSpLocks noChangeShapeType="1"/>
            <a:stCxn id="438275" idx="6"/>
            <a:endCxn id="438318" idx="2"/>
          </p:cNvCxnSpPr>
          <p:nvPr/>
        </p:nvCxnSpPr>
        <p:spPr bwMode="auto">
          <a:xfrm>
            <a:off x="3733800" y="2476500"/>
            <a:ext cx="1752600" cy="34290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38279" name="AutoShape 7"/>
          <p:cNvCxnSpPr>
            <a:cxnSpLocks noChangeShapeType="1"/>
            <a:stCxn id="438276" idx="6"/>
          </p:cNvCxnSpPr>
          <p:nvPr/>
        </p:nvCxnSpPr>
        <p:spPr bwMode="auto">
          <a:xfrm>
            <a:off x="3733800" y="3314700"/>
            <a:ext cx="1752600" cy="41910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38280" name="AutoShape 8"/>
          <p:cNvCxnSpPr>
            <a:cxnSpLocks noChangeShapeType="1"/>
            <a:stCxn id="438276" idx="6"/>
            <a:endCxn id="438318" idx="2"/>
          </p:cNvCxnSpPr>
          <p:nvPr/>
        </p:nvCxnSpPr>
        <p:spPr bwMode="auto">
          <a:xfrm flipV="1">
            <a:off x="3733800" y="2819400"/>
            <a:ext cx="1752600" cy="49530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38281" name="AutoShape 9"/>
          <p:cNvCxnSpPr>
            <a:cxnSpLocks noChangeShapeType="1"/>
            <a:stCxn id="438275" idx="6"/>
          </p:cNvCxnSpPr>
          <p:nvPr/>
        </p:nvCxnSpPr>
        <p:spPr bwMode="auto">
          <a:xfrm>
            <a:off x="3733800" y="2476500"/>
            <a:ext cx="1752600" cy="125730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38282" name="AutoShape 10"/>
          <p:cNvCxnSpPr>
            <a:cxnSpLocks noChangeShapeType="1"/>
            <a:stCxn id="438277" idx="6"/>
          </p:cNvCxnSpPr>
          <p:nvPr/>
        </p:nvCxnSpPr>
        <p:spPr bwMode="auto">
          <a:xfrm flipV="1">
            <a:off x="3733801" y="3695700"/>
            <a:ext cx="1895475" cy="45720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38283" name="AutoShape 11"/>
          <p:cNvCxnSpPr>
            <a:cxnSpLocks noChangeShapeType="1"/>
            <a:stCxn id="438277" idx="6"/>
            <a:endCxn id="438318" idx="2"/>
          </p:cNvCxnSpPr>
          <p:nvPr/>
        </p:nvCxnSpPr>
        <p:spPr bwMode="auto">
          <a:xfrm flipV="1">
            <a:off x="3733800" y="2819400"/>
            <a:ext cx="1752600" cy="133350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38284" name="AutoShape 12"/>
          <p:cNvCxnSpPr>
            <a:cxnSpLocks noChangeShapeType="1"/>
            <a:stCxn id="438318" idx="6"/>
          </p:cNvCxnSpPr>
          <p:nvPr/>
        </p:nvCxnSpPr>
        <p:spPr bwMode="auto">
          <a:xfrm>
            <a:off x="5943601" y="2819401"/>
            <a:ext cx="1400175" cy="468313"/>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38285" name="AutoShape 13"/>
          <p:cNvCxnSpPr>
            <a:cxnSpLocks noChangeShapeType="1"/>
          </p:cNvCxnSpPr>
          <p:nvPr/>
        </p:nvCxnSpPr>
        <p:spPr bwMode="auto">
          <a:xfrm flipV="1">
            <a:off x="5943601" y="3352800"/>
            <a:ext cx="1400175" cy="38100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38286" name="Text Box 14"/>
          <p:cNvSpPr txBox="1">
            <a:spLocks noChangeArrowheads="1"/>
          </p:cNvSpPr>
          <p:nvPr/>
        </p:nvSpPr>
        <p:spPr bwMode="auto">
          <a:xfrm>
            <a:off x="2809875" y="1536700"/>
            <a:ext cx="1143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rtl="0" eaLnBrk="0" fontAlgn="base" hangingPunct="0">
              <a:spcBef>
                <a:spcPct val="50000"/>
              </a:spcBef>
              <a:spcAft>
                <a:spcPct val="0"/>
              </a:spcAft>
            </a:pPr>
            <a:r>
              <a:rPr lang="en-US" altLang="he-IL" sz="2400" b="1">
                <a:solidFill>
                  <a:srgbClr val="009900"/>
                </a:solidFill>
              </a:rPr>
              <a:t>Inputs</a:t>
            </a:r>
            <a:endParaRPr lang="en-US" altLang="he-IL" sz="2400">
              <a:solidFill>
                <a:srgbClr val="009900"/>
              </a:solidFill>
            </a:endParaRPr>
          </a:p>
        </p:txBody>
      </p:sp>
      <p:sp>
        <p:nvSpPr>
          <p:cNvPr id="438287" name="Text Box 15"/>
          <p:cNvSpPr txBox="1">
            <a:spLocks noChangeArrowheads="1"/>
          </p:cNvSpPr>
          <p:nvPr/>
        </p:nvSpPr>
        <p:spPr bwMode="auto">
          <a:xfrm>
            <a:off x="3832226" y="4929188"/>
            <a:ext cx="13049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rtl="0" eaLnBrk="0" fontAlgn="base" hangingPunct="0">
              <a:spcBef>
                <a:spcPct val="50000"/>
              </a:spcBef>
              <a:spcAft>
                <a:spcPct val="0"/>
              </a:spcAft>
            </a:pPr>
            <a:r>
              <a:rPr lang="en-US" altLang="he-IL" sz="2400" b="1">
                <a:solidFill>
                  <a:srgbClr val="000000"/>
                </a:solidFill>
              </a:rPr>
              <a:t>Weights</a:t>
            </a:r>
            <a:endParaRPr lang="en-US" altLang="he-IL" sz="2400">
              <a:solidFill>
                <a:srgbClr val="000000"/>
              </a:solidFill>
            </a:endParaRPr>
          </a:p>
        </p:txBody>
      </p:sp>
      <p:sp>
        <p:nvSpPr>
          <p:cNvPr id="438288" name="Text Box 16"/>
          <p:cNvSpPr txBox="1">
            <a:spLocks noChangeArrowheads="1"/>
          </p:cNvSpPr>
          <p:nvPr/>
        </p:nvSpPr>
        <p:spPr bwMode="auto">
          <a:xfrm>
            <a:off x="9134475" y="2022475"/>
            <a:ext cx="152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rtl="0" eaLnBrk="0" fontAlgn="base" hangingPunct="0">
              <a:spcBef>
                <a:spcPct val="50000"/>
              </a:spcBef>
              <a:spcAft>
                <a:spcPct val="0"/>
              </a:spcAft>
            </a:pPr>
            <a:r>
              <a:rPr lang="en-US" altLang="he-IL" sz="2400" b="1">
                <a:solidFill>
                  <a:srgbClr val="CC0000"/>
                </a:solidFill>
              </a:rPr>
              <a:t>Output</a:t>
            </a:r>
            <a:endParaRPr lang="en-US" altLang="he-IL" sz="2400">
              <a:solidFill>
                <a:srgbClr val="CC0000"/>
              </a:solidFill>
            </a:endParaRPr>
          </a:p>
        </p:txBody>
      </p:sp>
      <p:sp>
        <p:nvSpPr>
          <p:cNvPr id="438289" name="Text Box 17"/>
          <p:cNvSpPr txBox="1">
            <a:spLocks noChangeArrowheads="1"/>
          </p:cNvSpPr>
          <p:nvPr/>
        </p:nvSpPr>
        <p:spPr bwMode="auto">
          <a:xfrm>
            <a:off x="1738313" y="4892676"/>
            <a:ext cx="190500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rtl="0" eaLnBrk="0" fontAlgn="base" hangingPunct="0">
              <a:spcBef>
                <a:spcPct val="50000"/>
              </a:spcBef>
              <a:spcAft>
                <a:spcPct val="0"/>
              </a:spcAft>
            </a:pPr>
            <a:r>
              <a:rPr lang="en-US" altLang="he-IL" sz="2400" b="1" i="1">
                <a:solidFill>
                  <a:srgbClr val="009900"/>
                </a:solidFill>
              </a:rPr>
              <a:t>Independent variables</a:t>
            </a:r>
            <a:endParaRPr lang="en-US" altLang="he-IL" sz="2400" i="1">
              <a:solidFill>
                <a:srgbClr val="009900"/>
              </a:solidFill>
            </a:endParaRPr>
          </a:p>
        </p:txBody>
      </p:sp>
      <p:sp>
        <p:nvSpPr>
          <p:cNvPr id="438290" name="Text Box 18"/>
          <p:cNvSpPr txBox="1">
            <a:spLocks noChangeArrowheads="1"/>
          </p:cNvSpPr>
          <p:nvPr/>
        </p:nvSpPr>
        <p:spPr bwMode="auto">
          <a:xfrm>
            <a:off x="8482013" y="4733926"/>
            <a:ext cx="1600200"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rtl="0" eaLnBrk="0" fontAlgn="base" hangingPunct="0">
              <a:spcBef>
                <a:spcPct val="50000"/>
              </a:spcBef>
              <a:spcAft>
                <a:spcPct val="0"/>
              </a:spcAft>
            </a:pPr>
            <a:r>
              <a:rPr lang="en-US" altLang="he-IL" sz="2400" b="1" i="1">
                <a:solidFill>
                  <a:srgbClr val="CC0000"/>
                </a:solidFill>
              </a:rPr>
              <a:t>Dependent variable</a:t>
            </a:r>
          </a:p>
          <a:p>
            <a:pPr algn="l" rtl="0" eaLnBrk="0" fontAlgn="base" hangingPunct="0">
              <a:spcBef>
                <a:spcPct val="50000"/>
              </a:spcBef>
              <a:spcAft>
                <a:spcPct val="0"/>
              </a:spcAft>
            </a:pPr>
            <a:r>
              <a:rPr lang="en-US" altLang="he-IL" sz="2400" b="1" i="1">
                <a:solidFill>
                  <a:srgbClr val="CC0000"/>
                </a:solidFill>
              </a:rPr>
              <a:t>Prediction</a:t>
            </a:r>
            <a:endParaRPr lang="en-US" altLang="he-IL" sz="2400">
              <a:solidFill>
                <a:srgbClr val="CC0000"/>
              </a:solidFill>
            </a:endParaRPr>
          </a:p>
        </p:txBody>
      </p:sp>
      <p:sp>
        <p:nvSpPr>
          <p:cNvPr id="438291" name="Text Box 19"/>
          <p:cNvSpPr txBox="1">
            <a:spLocks noChangeArrowheads="1"/>
          </p:cNvSpPr>
          <p:nvPr/>
        </p:nvSpPr>
        <p:spPr bwMode="auto">
          <a:xfrm>
            <a:off x="2057400" y="2209800"/>
            <a:ext cx="76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rtl="0" eaLnBrk="0" fontAlgn="base" hangingPunct="0">
              <a:spcBef>
                <a:spcPct val="50000"/>
              </a:spcBef>
              <a:spcAft>
                <a:spcPct val="0"/>
              </a:spcAft>
            </a:pPr>
            <a:r>
              <a:rPr lang="en-US" altLang="he-IL" sz="2400" b="1" i="1">
                <a:solidFill>
                  <a:srgbClr val="009900"/>
                </a:solidFill>
              </a:rPr>
              <a:t>Age</a:t>
            </a:r>
            <a:endParaRPr lang="en-US" altLang="he-IL" sz="2400" i="1">
              <a:solidFill>
                <a:srgbClr val="009900"/>
              </a:solidFill>
            </a:endParaRPr>
          </a:p>
        </p:txBody>
      </p:sp>
      <p:sp>
        <p:nvSpPr>
          <p:cNvPr id="438292" name="Text Box 20"/>
          <p:cNvSpPr txBox="1">
            <a:spLocks noChangeArrowheads="1"/>
          </p:cNvSpPr>
          <p:nvPr/>
        </p:nvSpPr>
        <p:spPr bwMode="auto">
          <a:xfrm>
            <a:off x="3048000" y="2209800"/>
            <a:ext cx="76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rtl="0" eaLnBrk="0" fontAlgn="base" hangingPunct="0">
              <a:spcBef>
                <a:spcPct val="50000"/>
              </a:spcBef>
              <a:spcAft>
                <a:spcPct val="0"/>
              </a:spcAft>
            </a:pPr>
            <a:r>
              <a:rPr lang="en-US" altLang="he-IL" sz="2400" b="1">
                <a:solidFill>
                  <a:srgbClr val="FFFFFF"/>
                </a:solidFill>
              </a:rPr>
              <a:t>34</a:t>
            </a:r>
            <a:endParaRPr lang="en-US" altLang="he-IL" sz="2400" i="1">
              <a:solidFill>
                <a:srgbClr val="FFFFFF"/>
              </a:solidFill>
            </a:endParaRPr>
          </a:p>
        </p:txBody>
      </p:sp>
      <p:sp>
        <p:nvSpPr>
          <p:cNvPr id="438293" name="Text Box 21"/>
          <p:cNvSpPr txBox="1">
            <a:spLocks noChangeArrowheads="1"/>
          </p:cNvSpPr>
          <p:nvPr/>
        </p:nvSpPr>
        <p:spPr bwMode="auto">
          <a:xfrm>
            <a:off x="3048000" y="3124200"/>
            <a:ext cx="76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rtl="0" eaLnBrk="0" fontAlgn="base" hangingPunct="0">
              <a:spcBef>
                <a:spcPct val="50000"/>
              </a:spcBef>
              <a:spcAft>
                <a:spcPct val="0"/>
              </a:spcAft>
            </a:pPr>
            <a:r>
              <a:rPr lang="en-US" altLang="he-IL" sz="2400" b="1">
                <a:solidFill>
                  <a:srgbClr val="FFFFFF"/>
                </a:solidFill>
              </a:rPr>
              <a:t>2</a:t>
            </a:r>
            <a:endParaRPr lang="en-US" altLang="he-IL" sz="2400" b="1" i="1">
              <a:solidFill>
                <a:srgbClr val="FFFFFF"/>
              </a:solidFill>
            </a:endParaRPr>
          </a:p>
        </p:txBody>
      </p:sp>
      <p:sp>
        <p:nvSpPr>
          <p:cNvPr id="438294" name="Text Box 22"/>
          <p:cNvSpPr txBox="1">
            <a:spLocks noChangeArrowheads="1"/>
          </p:cNvSpPr>
          <p:nvPr/>
        </p:nvSpPr>
        <p:spPr bwMode="auto">
          <a:xfrm>
            <a:off x="1828800" y="3124200"/>
            <a:ext cx="1143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rtl="0" eaLnBrk="0" fontAlgn="base" hangingPunct="0">
              <a:spcBef>
                <a:spcPct val="50000"/>
              </a:spcBef>
              <a:spcAft>
                <a:spcPct val="0"/>
              </a:spcAft>
            </a:pPr>
            <a:r>
              <a:rPr lang="en-US" altLang="he-IL" sz="2400" b="1" i="1">
                <a:solidFill>
                  <a:srgbClr val="009900"/>
                </a:solidFill>
              </a:rPr>
              <a:t>Gender</a:t>
            </a:r>
            <a:endParaRPr lang="en-US" altLang="he-IL" sz="2400" i="1">
              <a:solidFill>
                <a:srgbClr val="009900"/>
              </a:solidFill>
            </a:endParaRPr>
          </a:p>
        </p:txBody>
      </p:sp>
      <p:sp>
        <p:nvSpPr>
          <p:cNvPr id="438295" name="Text Box 23"/>
          <p:cNvSpPr txBox="1">
            <a:spLocks noChangeArrowheads="1"/>
          </p:cNvSpPr>
          <p:nvPr/>
        </p:nvSpPr>
        <p:spPr bwMode="auto">
          <a:xfrm>
            <a:off x="1905000" y="3962400"/>
            <a:ext cx="1143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rtl="0" eaLnBrk="0" fontAlgn="base" hangingPunct="0">
              <a:spcBef>
                <a:spcPct val="50000"/>
              </a:spcBef>
              <a:spcAft>
                <a:spcPct val="0"/>
              </a:spcAft>
            </a:pPr>
            <a:r>
              <a:rPr lang="en-US" altLang="he-IL" sz="2400" b="1" i="1">
                <a:solidFill>
                  <a:srgbClr val="009900"/>
                </a:solidFill>
              </a:rPr>
              <a:t>Stage</a:t>
            </a:r>
            <a:endParaRPr lang="en-US" altLang="he-IL" sz="2400" i="1">
              <a:solidFill>
                <a:srgbClr val="009900"/>
              </a:solidFill>
            </a:endParaRPr>
          </a:p>
        </p:txBody>
      </p:sp>
      <p:sp>
        <p:nvSpPr>
          <p:cNvPr id="438296" name="Text Box 24"/>
          <p:cNvSpPr txBox="1">
            <a:spLocks noChangeArrowheads="1"/>
          </p:cNvSpPr>
          <p:nvPr/>
        </p:nvSpPr>
        <p:spPr bwMode="auto">
          <a:xfrm>
            <a:off x="3048000" y="3886200"/>
            <a:ext cx="76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rtl="0" eaLnBrk="0" fontAlgn="base" hangingPunct="0">
              <a:spcBef>
                <a:spcPct val="50000"/>
              </a:spcBef>
              <a:spcAft>
                <a:spcPct val="0"/>
              </a:spcAft>
            </a:pPr>
            <a:r>
              <a:rPr lang="en-US" altLang="he-IL" sz="2400" b="1">
                <a:solidFill>
                  <a:srgbClr val="FFFFFF"/>
                </a:solidFill>
              </a:rPr>
              <a:t>4</a:t>
            </a:r>
            <a:endParaRPr lang="en-US" altLang="he-IL" sz="2400" b="1" i="1">
              <a:solidFill>
                <a:srgbClr val="FFFFFF"/>
              </a:solidFill>
            </a:endParaRPr>
          </a:p>
        </p:txBody>
      </p:sp>
      <p:sp>
        <p:nvSpPr>
          <p:cNvPr id="438297" name="Text Box 25"/>
          <p:cNvSpPr txBox="1">
            <a:spLocks noChangeArrowheads="1"/>
          </p:cNvSpPr>
          <p:nvPr/>
        </p:nvSpPr>
        <p:spPr bwMode="auto">
          <a:xfrm>
            <a:off x="4240213" y="2189164"/>
            <a:ext cx="3746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rtl="0" eaLnBrk="0" fontAlgn="base" hangingPunct="0">
              <a:spcBef>
                <a:spcPct val="0"/>
              </a:spcBef>
              <a:spcAft>
                <a:spcPct val="0"/>
              </a:spcAft>
            </a:pPr>
            <a:r>
              <a:rPr lang="en-US" altLang="he-IL" sz="2000" b="1">
                <a:solidFill>
                  <a:srgbClr val="000000"/>
                </a:solidFill>
              </a:rPr>
              <a:t>.6</a:t>
            </a:r>
            <a:endParaRPr lang="en-US" altLang="he-IL" sz="1200">
              <a:solidFill>
                <a:srgbClr val="000000"/>
              </a:solidFill>
            </a:endParaRPr>
          </a:p>
        </p:txBody>
      </p:sp>
      <p:sp>
        <p:nvSpPr>
          <p:cNvPr id="438298" name="Text Box 26"/>
          <p:cNvSpPr txBox="1">
            <a:spLocks noChangeArrowheads="1"/>
          </p:cNvSpPr>
          <p:nvPr/>
        </p:nvSpPr>
        <p:spPr bwMode="auto">
          <a:xfrm>
            <a:off x="6775450" y="2835276"/>
            <a:ext cx="3746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rtl="0" eaLnBrk="0" fontAlgn="base" hangingPunct="0">
              <a:spcBef>
                <a:spcPct val="0"/>
              </a:spcBef>
              <a:spcAft>
                <a:spcPct val="0"/>
              </a:spcAft>
            </a:pPr>
            <a:r>
              <a:rPr lang="en-US" altLang="he-IL" sz="2000" b="1">
                <a:solidFill>
                  <a:srgbClr val="000000"/>
                </a:solidFill>
              </a:rPr>
              <a:t>.5</a:t>
            </a:r>
            <a:endParaRPr lang="en-US" altLang="he-IL" sz="1200">
              <a:solidFill>
                <a:srgbClr val="000000"/>
              </a:solidFill>
            </a:endParaRPr>
          </a:p>
        </p:txBody>
      </p:sp>
      <p:sp>
        <p:nvSpPr>
          <p:cNvPr id="438299" name="Text Box 27"/>
          <p:cNvSpPr txBox="1">
            <a:spLocks noChangeArrowheads="1"/>
          </p:cNvSpPr>
          <p:nvPr/>
        </p:nvSpPr>
        <p:spPr bwMode="auto">
          <a:xfrm>
            <a:off x="6773863" y="3375026"/>
            <a:ext cx="3746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rtl="0" eaLnBrk="0" fontAlgn="base" hangingPunct="0">
              <a:spcBef>
                <a:spcPct val="0"/>
              </a:spcBef>
              <a:spcAft>
                <a:spcPct val="0"/>
              </a:spcAft>
            </a:pPr>
            <a:r>
              <a:rPr lang="en-US" altLang="he-IL" sz="2000" b="1">
                <a:solidFill>
                  <a:srgbClr val="000000"/>
                </a:solidFill>
              </a:rPr>
              <a:t>.8</a:t>
            </a:r>
            <a:endParaRPr lang="en-US" altLang="he-IL" sz="1200">
              <a:solidFill>
                <a:srgbClr val="000000"/>
              </a:solidFill>
            </a:endParaRPr>
          </a:p>
        </p:txBody>
      </p:sp>
      <p:sp>
        <p:nvSpPr>
          <p:cNvPr id="438300" name="Text Box 28"/>
          <p:cNvSpPr txBox="1">
            <a:spLocks noChangeArrowheads="1"/>
          </p:cNvSpPr>
          <p:nvPr/>
        </p:nvSpPr>
        <p:spPr bwMode="auto">
          <a:xfrm>
            <a:off x="4424363" y="3935414"/>
            <a:ext cx="3746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rtl="0" eaLnBrk="0" fontAlgn="base" hangingPunct="0">
              <a:spcBef>
                <a:spcPct val="0"/>
              </a:spcBef>
              <a:spcAft>
                <a:spcPct val="0"/>
              </a:spcAft>
            </a:pPr>
            <a:r>
              <a:rPr lang="en-US" altLang="he-IL" sz="2000" b="1">
                <a:solidFill>
                  <a:srgbClr val="000000"/>
                </a:solidFill>
              </a:rPr>
              <a:t>.2</a:t>
            </a:r>
            <a:endParaRPr lang="en-US" altLang="he-IL" sz="1200">
              <a:solidFill>
                <a:srgbClr val="000000"/>
              </a:solidFill>
            </a:endParaRPr>
          </a:p>
        </p:txBody>
      </p:sp>
      <p:sp>
        <p:nvSpPr>
          <p:cNvPr id="438301" name="Text Box 29"/>
          <p:cNvSpPr txBox="1">
            <a:spLocks noChangeArrowheads="1"/>
          </p:cNvSpPr>
          <p:nvPr/>
        </p:nvSpPr>
        <p:spPr bwMode="auto">
          <a:xfrm>
            <a:off x="3851275" y="2867026"/>
            <a:ext cx="3746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rtl="0" eaLnBrk="0" fontAlgn="base" hangingPunct="0">
              <a:spcBef>
                <a:spcPct val="0"/>
              </a:spcBef>
              <a:spcAft>
                <a:spcPct val="0"/>
              </a:spcAft>
            </a:pPr>
            <a:r>
              <a:rPr lang="en-US" altLang="he-IL" sz="2000" b="1">
                <a:solidFill>
                  <a:srgbClr val="000000"/>
                </a:solidFill>
              </a:rPr>
              <a:t>.1</a:t>
            </a:r>
            <a:endParaRPr lang="en-US" altLang="he-IL" sz="1200">
              <a:solidFill>
                <a:srgbClr val="000000"/>
              </a:solidFill>
            </a:endParaRPr>
          </a:p>
        </p:txBody>
      </p:sp>
      <p:sp>
        <p:nvSpPr>
          <p:cNvPr id="438302" name="Text Box 30"/>
          <p:cNvSpPr txBox="1">
            <a:spLocks noChangeArrowheads="1"/>
          </p:cNvSpPr>
          <p:nvPr/>
        </p:nvSpPr>
        <p:spPr bwMode="auto">
          <a:xfrm>
            <a:off x="3835400" y="3311526"/>
            <a:ext cx="3746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rtl="0" eaLnBrk="0" fontAlgn="base" hangingPunct="0">
              <a:spcBef>
                <a:spcPct val="0"/>
              </a:spcBef>
              <a:spcAft>
                <a:spcPct val="0"/>
              </a:spcAft>
            </a:pPr>
            <a:r>
              <a:rPr lang="en-US" altLang="he-IL" sz="2000" b="1">
                <a:solidFill>
                  <a:srgbClr val="000000"/>
                </a:solidFill>
              </a:rPr>
              <a:t>.3</a:t>
            </a:r>
            <a:endParaRPr lang="en-US" altLang="he-IL" sz="1200">
              <a:solidFill>
                <a:srgbClr val="000000"/>
              </a:solidFill>
            </a:endParaRPr>
          </a:p>
        </p:txBody>
      </p:sp>
      <p:sp>
        <p:nvSpPr>
          <p:cNvPr id="438303" name="Text Box 31"/>
          <p:cNvSpPr txBox="1">
            <a:spLocks noChangeArrowheads="1"/>
          </p:cNvSpPr>
          <p:nvPr/>
        </p:nvSpPr>
        <p:spPr bwMode="auto">
          <a:xfrm>
            <a:off x="4229100" y="3556001"/>
            <a:ext cx="3746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rtl="0" eaLnBrk="0" fontAlgn="base" hangingPunct="0">
              <a:spcBef>
                <a:spcPct val="0"/>
              </a:spcBef>
              <a:spcAft>
                <a:spcPct val="0"/>
              </a:spcAft>
            </a:pPr>
            <a:r>
              <a:rPr lang="en-US" altLang="he-IL" sz="2000" b="1">
                <a:solidFill>
                  <a:srgbClr val="000000"/>
                </a:solidFill>
              </a:rPr>
              <a:t>.7</a:t>
            </a:r>
            <a:endParaRPr lang="en-US" altLang="he-IL" sz="1200">
              <a:solidFill>
                <a:srgbClr val="000000"/>
              </a:solidFill>
            </a:endParaRPr>
          </a:p>
        </p:txBody>
      </p:sp>
      <p:sp>
        <p:nvSpPr>
          <p:cNvPr id="438304" name="Text Box 32"/>
          <p:cNvSpPr txBox="1">
            <a:spLocks noChangeArrowheads="1"/>
          </p:cNvSpPr>
          <p:nvPr/>
        </p:nvSpPr>
        <p:spPr bwMode="auto">
          <a:xfrm>
            <a:off x="4244975" y="2620964"/>
            <a:ext cx="3746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rtl="0" eaLnBrk="0" fontAlgn="base" hangingPunct="0">
              <a:spcBef>
                <a:spcPct val="0"/>
              </a:spcBef>
              <a:spcAft>
                <a:spcPct val="0"/>
              </a:spcAft>
            </a:pPr>
            <a:r>
              <a:rPr lang="en-US" altLang="he-IL" sz="2000" b="1">
                <a:solidFill>
                  <a:srgbClr val="000000"/>
                </a:solidFill>
              </a:rPr>
              <a:t>.2</a:t>
            </a:r>
            <a:endParaRPr lang="en-US" altLang="he-IL" sz="1200">
              <a:solidFill>
                <a:srgbClr val="000000"/>
              </a:solidFill>
            </a:endParaRPr>
          </a:p>
        </p:txBody>
      </p:sp>
      <p:sp>
        <p:nvSpPr>
          <p:cNvPr id="438305" name="Text Box 33"/>
          <p:cNvSpPr txBox="1">
            <a:spLocks noChangeArrowheads="1"/>
          </p:cNvSpPr>
          <p:nvPr/>
        </p:nvSpPr>
        <p:spPr bwMode="auto">
          <a:xfrm>
            <a:off x="6842126" y="4999038"/>
            <a:ext cx="13049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rtl="0" eaLnBrk="0" fontAlgn="base" hangingPunct="0">
              <a:spcBef>
                <a:spcPct val="50000"/>
              </a:spcBef>
              <a:spcAft>
                <a:spcPct val="0"/>
              </a:spcAft>
            </a:pPr>
            <a:r>
              <a:rPr lang="en-US" altLang="he-IL" sz="2400" b="1">
                <a:solidFill>
                  <a:srgbClr val="000000"/>
                </a:solidFill>
              </a:rPr>
              <a:t>Weights</a:t>
            </a:r>
            <a:endParaRPr lang="en-US" altLang="he-IL" sz="2400">
              <a:solidFill>
                <a:srgbClr val="000000"/>
              </a:solidFill>
            </a:endParaRPr>
          </a:p>
        </p:txBody>
      </p:sp>
      <p:sp>
        <p:nvSpPr>
          <p:cNvPr id="438306" name="Text Box 34"/>
          <p:cNvSpPr txBox="1">
            <a:spLocks noChangeArrowheads="1"/>
          </p:cNvSpPr>
          <p:nvPr/>
        </p:nvSpPr>
        <p:spPr bwMode="auto">
          <a:xfrm>
            <a:off x="5314951" y="4933951"/>
            <a:ext cx="1304925"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rtl="0" eaLnBrk="0" fontAlgn="base" hangingPunct="0">
              <a:spcBef>
                <a:spcPct val="50000"/>
              </a:spcBef>
              <a:spcAft>
                <a:spcPct val="0"/>
              </a:spcAft>
            </a:pPr>
            <a:r>
              <a:rPr lang="en-US" altLang="he-IL" sz="2400" b="1">
                <a:solidFill>
                  <a:srgbClr val="FFFFFF"/>
                </a:solidFill>
              </a:rPr>
              <a:t>HiddenLayer</a:t>
            </a:r>
            <a:endParaRPr lang="en-US" altLang="he-IL" sz="2400">
              <a:solidFill>
                <a:srgbClr val="000000"/>
              </a:solidFill>
            </a:endParaRPr>
          </a:p>
        </p:txBody>
      </p:sp>
      <p:sp>
        <p:nvSpPr>
          <p:cNvPr id="438307" name="Text Box 35"/>
          <p:cNvSpPr txBox="1">
            <a:spLocks noChangeArrowheads="1"/>
          </p:cNvSpPr>
          <p:nvPr/>
        </p:nvSpPr>
        <p:spPr bwMode="auto">
          <a:xfrm>
            <a:off x="8902700" y="3532188"/>
            <a:ext cx="1614488"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rtl="0" eaLnBrk="0" fontAlgn="base" hangingPunct="0">
              <a:spcBef>
                <a:spcPct val="50000"/>
              </a:spcBef>
              <a:spcAft>
                <a:spcPct val="0"/>
              </a:spcAft>
            </a:pPr>
            <a:r>
              <a:rPr lang="en-US" altLang="he-IL" b="1">
                <a:solidFill>
                  <a:srgbClr val="000000"/>
                </a:solidFill>
              </a:rPr>
              <a:t>“Probability of beingAlive”</a:t>
            </a:r>
            <a:endParaRPr lang="en-US" altLang="he-IL" sz="2400" b="1" i="1">
              <a:solidFill>
                <a:srgbClr val="000000"/>
              </a:solidFill>
            </a:endParaRPr>
          </a:p>
        </p:txBody>
      </p:sp>
      <p:sp>
        <p:nvSpPr>
          <p:cNvPr id="438308" name="Text Box 36"/>
          <p:cNvSpPr txBox="1">
            <a:spLocks noChangeArrowheads="1"/>
          </p:cNvSpPr>
          <p:nvPr/>
        </p:nvSpPr>
        <p:spPr bwMode="auto">
          <a:xfrm>
            <a:off x="9369425" y="2703513"/>
            <a:ext cx="990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rtl="0" eaLnBrk="0" fontAlgn="base" hangingPunct="0">
              <a:spcBef>
                <a:spcPct val="50000"/>
              </a:spcBef>
              <a:spcAft>
                <a:spcPct val="0"/>
              </a:spcAft>
            </a:pPr>
            <a:r>
              <a:rPr lang="en-US" altLang="he-IL" sz="2400" b="1">
                <a:solidFill>
                  <a:srgbClr val="000000"/>
                </a:solidFill>
              </a:rPr>
              <a:t>0.6</a:t>
            </a:r>
            <a:endParaRPr lang="en-US" altLang="he-IL" sz="2400" b="1" i="1">
              <a:solidFill>
                <a:srgbClr val="000000"/>
              </a:solidFill>
            </a:endParaRPr>
          </a:p>
        </p:txBody>
      </p:sp>
      <p:grpSp>
        <p:nvGrpSpPr>
          <p:cNvPr id="438309" name="Group 37"/>
          <p:cNvGrpSpPr>
            <a:grpSpLocks/>
          </p:cNvGrpSpPr>
          <p:nvPr/>
        </p:nvGrpSpPr>
        <p:grpSpPr bwMode="auto">
          <a:xfrm>
            <a:off x="7318375" y="2625726"/>
            <a:ext cx="1987550" cy="1401763"/>
            <a:chOff x="3340" y="1013"/>
            <a:chExt cx="1252" cy="883"/>
          </a:xfrm>
        </p:grpSpPr>
        <p:sp>
          <p:nvSpPr>
            <p:cNvPr id="438310" name="AutoShape 38"/>
            <p:cNvSpPr>
              <a:spLocks noChangeArrowheads="1"/>
            </p:cNvSpPr>
            <p:nvPr/>
          </p:nvSpPr>
          <p:spPr bwMode="auto">
            <a:xfrm>
              <a:off x="3510" y="1013"/>
              <a:ext cx="819" cy="883"/>
            </a:xfrm>
            <a:prstGeom prst="flowChartConnector">
              <a:avLst/>
            </a:prstGeom>
            <a:solidFill>
              <a:srgbClr val="CC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rtl="0" eaLnBrk="0" fontAlgn="base" hangingPunct="0">
                <a:spcBef>
                  <a:spcPct val="0"/>
                </a:spcBef>
                <a:spcAft>
                  <a:spcPct val="0"/>
                </a:spcAft>
              </a:pPr>
              <a:endParaRPr lang="he-IL" sz="2400">
                <a:solidFill>
                  <a:srgbClr val="000000"/>
                </a:solidFill>
              </a:endParaRPr>
            </a:p>
          </p:txBody>
        </p:sp>
        <p:grpSp>
          <p:nvGrpSpPr>
            <p:cNvPr id="438311" name="Group 39"/>
            <p:cNvGrpSpPr>
              <a:grpSpLocks/>
            </p:cNvGrpSpPr>
            <p:nvPr/>
          </p:nvGrpSpPr>
          <p:grpSpPr bwMode="auto">
            <a:xfrm>
              <a:off x="3785" y="1189"/>
              <a:ext cx="404" cy="331"/>
              <a:chOff x="4520" y="1893"/>
              <a:chExt cx="404" cy="331"/>
            </a:xfrm>
          </p:grpSpPr>
          <p:sp>
            <p:nvSpPr>
              <p:cNvPr id="438312" name="Freeform 40"/>
              <p:cNvSpPr>
                <a:spLocks/>
              </p:cNvSpPr>
              <p:nvPr/>
            </p:nvSpPr>
            <p:spPr bwMode="auto">
              <a:xfrm>
                <a:off x="4553" y="1944"/>
                <a:ext cx="331" cy="268"/>
              </a:xfrm>
              <a:custGeom>
                <a:avLst/>
                <a:gdLst>
                  <a:gd name="T0" fmla="*/ 0 w 1024"/>
                  <a:gd name="T1" fmla="*/ 620 h 620"/>
                  <a:gd name="T2" fmla="*/ 455 w 1024"/>
                  <a:gd name="T3" fmla="*/ 496 h 620"/>
                  <a:gd name="T4" fmla="*/ 579 w 1024"/>
                  <a:gd name="T5" fmla="*/ 83 h 620"/>
                  <a:gd name="T6" fmla="*/ 1024 w 1024"/>
                  <a:gd name="T7" fmla="*/ 0 h 620"/>
                </a:gdLst>
                <a:ahLst/>
                <a:cxnLst>
                  <a:cxn ang="0">
                    <a:pos x="T0" y="T1"/>
                  </a:cxn>
                  <a:cxn ang="0">
                    <a:pos x="T2" y="T3"/>
                  </a:cxn>
                  <a:cxn ang="0">
                    <a:pos x="T4" y="T5"/>
                  </a:cxn>
                  <a:cxn ang="0">
                    <a:pos x="T6" y="T7"/>
                  </a:cxn>
                </a:cxnLst>
                <a:rect l="0" t="0" r="r" b="b"/>
                <a:pathLst>
                  <a:path w="1024" h="620">
                    <a:moveTo>
                      <a:pt x="0" y="620"/>
                    </a:moveTo>
                    <a:cubicBezTo>
                      <a:pt x="179" y="602"/>
                      <a:pt x="359" y="585"/>
                      <a:pt x="455" y="496"/>
                    </a:cubicBezTo>
                    <a:cubicBezTo>
                      <a:pt x="551" y="407"/>
                      <a:pt x="484" y="166"/>
                      <a:pt x="579" y="83"/>
                    </a:cubicBezTo>
                    <a:cubicBezTo>
                      <a:pt x="674" y="0"/>
                      <a:pt x="849" y="0"/>
                      <a:pt x="1024" y="0"/>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rtl="0" eaLnBrk="0" fontAlgn="base" hangingPunct="0">
                  <a:spcBef>
                    <a:spcPct val="0"/>
                  </a:spcBef>
                  <a:spcAft>
                    <a:spcPct val="0"/>
                  </a:spcAft>
                </a:pPr>
                <a:endParaRPr lang="he-IL" sz="2400">
                  <a:solidFill>
                    <a:srgbClr val="000000"/>
                  </a:solidFill>
                </a:endParaRPr>
              </a:p>
            </p:txBody>
          </p:sp>
          <p:sp>
            <p:nvSpPr>
              <p:cNvPr id="438313" name="Freeform 41"/>
              <p:cNvSpPr>
                <a:spLocks/>
              </p:cNvSpPr>
              <p:nvPr/>
            </p:nvSpPr>
            <p:spPr bwMode="auto">
              <a:xfrm>
                <a:off x="4520" y="1893"/>
                <a:ext cx="404" cy="331"/>
              </a:xfrm>
              <a:custGeom>
                <a:avLst/>
                <a:gdLst>
                  <a:gd name="T0" fmla="*/ 11 w 404"/>
                  <a:gd name="T1" fmla="*/ 0 h 331"/>
                  <a:gd name="T2" fmla="*/ 0 w 404"/>
                  <a:gd name="T3" fmla="*/ 331 h 331"/>
                  <a:gd name="T4" fmla="*/ 404 w 404"/>
                  <a:gd name="T5" fmla="*/ 331 h 331"/>
                </a:gdLst>
                <a:ahLst/>
                <a:cxnLst>
                  <a:cxn ang="0">
                    <a:pos x="T0" y="T1"/>
                  </a:cxn>
                  <a:cxn ang="0">
                    <a:pos x="T2" y="T3"/>
                  </a:cxn>
                  <a:cxn ang="0">
                    <a:pos x="T4" y="T5"/>
                  </a:cxn>
                </a:cxnLst>
                <a:rect l="0" t="0" r="r" b="b"/>
                <a:pathLst>
                  <a:path w="404" h="331">
                    <a:moveTo>
                      <a:pt x="11" y="0"/>
                    </a:moveTo>
                    <a:lnTo>
                      <a:pt x="0" y="331"/>
                    </a:lnTo>
                    <a:lnTo>
                      <a:pt x="404" y="331"/>
                    </a:ln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rtl="0" eaLnBrk="0" fontAlgn="base" hangingPunct="0">
                  <a:spcBef>
                    <a:spcPct val="0"/>
                  </a:spcBef>
                  <a:spcAft>
                    <a:spcPct val="0"/>
                  </a:spcAft>
                </a:pPr>
                <a:endParaRPr lang="he-IL" sz="2400">
                  <a:solidFill>
                    <a:srgbClr val="000000"/>
                  </a:solidFill>
                </a:endParaRPr>
              </a:p>
            </p:txBody>
          </p:sp>
        </p:grpSp>
        <p:sp>
          <p:nvSpPr>
            <p:cNvPr id="438314" name="Text Box 42"/>
            <p:cNvSpPr txBox="1">
              <a:spLocks noChangeArrowheads="1"/>
            </p:cNvSpPr>
            <p:nvPr/>
          </p:nvSpPr>
          <p:spPr bwMode="auto">
            <a:xfrm>
              <a:off x="3340" y="1264"/>
              <a:ext cx="274" cy="371"/>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rtl="0" eaLnBrk="0" fontAlgn="base" hangingPunct="0">
                <a:spcBef>
                  <a:spcPct val="0"/>
                </a:spcBef>
                <a:spcAft>
                  <a:spcPct val="0"/>
                </a:spcAft>
              </a:pPr>
              <a:r>
                <a:rPr lang="en-US" altLang="he-IL" sz="3200" b="1">
                  <a:solidFill>
                    <a:srgbClr val="000000"/>
                  </a:solidFill>
                  <a:latin typeface="Symbol" pitchFamily="18" charset="2"/>
                </a:rPr>
                <a:t>S</a:t>
              </a:r>
              <a:endParaRPr lang="en-US" altLang="he-IL" sz="1200">
                <a:solidFill>
                  <a:srgbClr val="000000"/>
                </a:solidFill>
              </a:endParaRPr>
            </a:p>
          </p:txBody>
        </p:sp>
        <p:sp>
          <p:nvSpPr>
            <p:cNvPr id="438315" name="Freeform 43"/>
            <p:cNvSpPr>
              <a:spLocks/>
            </p:cNvSpPr>
            <p:nvPr/>
          </p:nvSpPr>
          <p:spPr bwMode="auto">
            <a:xfrm>
              <a:off x="3600" y="1478"/>
              <a:ext cx="440" cy="287"/>
            </a:xfrm>
            <a:custGeom>
              <a:avLst/>
              <a:gdLst>
                <a:gd name="T0" fmla="*/ 0 w 440"/>
                <a:gd name="T1" fmla="*/ 0 h 235"/>
                <a:gd name="T2" fmla="*/ 93 w 440"/>
                <a:gd name="T3" fmla="*/ 176 h 235"/>
                <a:gd name="T4" fmla="*/ 383 w 440"/>
                <a:gd name="T5" fmla="*/ 218 h 235"/>
                <a:gd name="T6" fmla="*/ 434 w 440"/>
                <a:gd name="T7" fmla="*/ 73 h 235"/>
              </a:gdLst>
              <a:ahLst/>
              <a:cxnLst>
                <a:cxn ang="0">
                  <a:pos x="T0" y="T1"/>
                </a:cxn>
                <a:cxn ang="0">
                  <a:pos x="T2" y="T3"/>
                </a:cxn>
                <a:cxn ang="0">
                  <a:pos x="T4" y="T5"/>
                </a:cxn>
                <a:cxn ang="0">
                  <a:pos x="T6" y="T7"/>
                </a:cxn>
              </a:cxnLst>
              <a:rect l="0" t="0" r="r" b="b"/>
              <a:pathLst>
                <a:path w="440" h="235">
                  <a:moveTo>
                    <a:pt x="0" y="0"/>
                  </a:moveTo>
                  <a:cubicBezTo>
                    <a:pt x="14" y="70"/>
                    <a:pt x="29" y="140"/>
                    <a:pt x="93" y="176"/>
                  </a:cubicBezTo>
                  <a:cubicBezTo>
                    <a:pt x="157" y="212"/>
                    <a:pt x="326" y="235"/>
                    <a:pt x="383" y="218"/>
                  </a:cubicBezTo>
                  <a:cubicBezTo>
                    <a:pt x="440" y="201"/>
                    <a:pt x="437" y="137"/>
                    <a:pt x="434" y="73"/>
                  </a:cubicBezTo>
                </a:path>
              </a:pathLst>
            </a:custGeom>
            <a:noFill/>
            <a:ln w="9525">
              <a:solidFill>
                <a:srgbClr val="FFFF00"/>
              </a:solidFill>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rtl="0" eaLnBrk="0" fontAlgn="base" hangingPunct="0">
                <a:spcBef>
                  <a:spcPct val="0"/>
                </a:spcBef>
                <a:spcAft>
                  <a:spcPct val="0"/>
                </a:spcAft>
              </a:pPr>
              <a:endParaRPr lang="he-IL" sz="2400">
                <a:solidFill>
                  <a:srgbClr val="000000"/>
                </a:solidFill>
              </a:endParaRPr>
            </a:p>
          </p:txBody>
        </p:sp>
        <p:sp>
          <p:nvSpPr>
            <p:cNvPr id="438316" name="Freeform 44"/>
            <p:cNvSpPr>
              <a:spLocks/>
            </p:cNvSpPr>
            <p:nvPr/>
          </p:nvSpPr>
          <p:spPr bwMode="auto">
            <a:xfrm>
              <a:off x="4013" y="1155"/>
              <a:ext cx="579" cy="179"/>
            </a:xfrm>
            <a:custGeom>
              <a:avLst/>
              <a:gdLst>
                <a:gd name="T0" fmla="*/ 0 w 579"/>
                <a:gd name="T1" fmla="*/ 179 h 179"/>
                <a:gd name="T2" fmla="*/ 362 w 579"/>
                <a:gd name="T3" fmla="*/ 24 h 179"/>
                <a:gd name="T4" fmla="*/ 579 w 579"/>
                <a:gd name="T5" fmla="*/ 34 h 179"/>
              </a:gdLst>
              <a:ahLst/>
              <a:cxnLst>
                <a:cxn ang="0">
                  <a:pos x="T0" y="T1"/>
                </a:cxn>
                <a:cxn ang="0">
                  <a:pos x="T2" y="T3"/>
                </a:cxn>
                <a:cxn ang="0">
                  <a:pos x="T4" y="T5"/>
                </a:cxn>
              </a:cxnLst>
              <a:rect l="0" t="0" r="r" b="b"/>
              <a:pathLst>
                <a:path w="579" h="179">
                  <a:moveTo>
                    <a:pt x="0" y="179"/>
                  </a:moveTo>
                  <a:cubicBezTo>
                    <a:pt x="133" y="113"/>
                    <a:pt x="266" y="48"/>
                    <a:pt x="362" y="24"/>
                  </a:cubicBezTo>
                  <a:cubicBezTo>
                    <a:pt x="458" y="0"/>
                    <a:pt x="518" y="17"/>
                    <a:pt x="579" y="34"/>
                  </a:cubicBezTo>
                </a:path>
              </a:pathLst>
            </a:custGeom>
            <a:noFill/>
            <a:ln w="12700" cmpd="sng">
              <a:solidFill>
                <a:schemeClr val="accent2"/>
              </a:solidFill>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rtl="0" eaLnBrk="0" fontAlgn="base" hangingPunct="0">
                <a:spcBef>
                  <a:spcPct val="0"/>
                </a:spcBef>
                <a:spcAft>
                  <a:spcPct val="0"/>
                </a:spcAft>
              </a:pPr>
              <a:endParaRPr lang="he-IL" sz="2400">
                <a:solidFill>
                  <a:srgbClr val="000000"/>
                </a:solidFill>
              </a:endParaRPr>
            </a:p>
          </p:txBody>
        </p:sp>
      </p:grpSp>
      <p:grpSp>
        <p:nvGrpSpPr>
          <p:cNvPr id="438317" name="Group 45"/>
          <p:cNvGrpSpPr>
            <a:grpSpLocks/>
          </p:cNvGrpSpPr>
          <p:nvPr/>
        </p:nvGrpSpPr>
        <p:grpSpPr bwMode="auto">
          <a:xfrm>
            <a:off x="5270500" y="2416175"/>
            <a:ext cx="1036638" cy="712788"/>
            <a:chOff x="2360" y="1522"/>
            <a:chExt cx="653" cy="449"/>
          </a:xfrm>
        </p:grpSpPr>
        <p:sp>
          <p:nvSpPr>
            <p:cNvPr id="438318" name="AutoShape 46"/>
            <p:cNvSpPr>
              <a:spLocks noChangeArrowheads="1"/>
            </p:cNvSpPr>
            <p:nvPr/>
          </p:nvSpPr>
          <p:spPr bwMode="auto">
            <a:xfrm>
              <a:off x="2496" y="1680"/>
              <a:ext cx="288" cy="192"/>
            </a:xfrm>
            <a:prstGeom prst="flowChartConnector">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rtl="0" eaLnBrk="0" fontAlgn="base" hangingPunct="0">
                <a:spcBef>
                  <a:spcPct val="0"/>
                </a:spcBef>
                <a:spcAft>
                  <a:spcPct val="0"/>
                </a:spcAft>
              </a:pPr>
              <a:endParaRPr lang="he-IL" sz="2400">
                <a:solidFill>
                  <a:srgbClr val="000000"/>
                </a:solidFill>
              </a:endParaRPr>
            </a:p>
          </p:txBody>
        </p:sp>
        <p:sp>
          <p:nvSpPr>
            <p:cNvPr id="438319" name="AutoShape 47"/>
            <p:cNvSpPr>
              <a:spLocks noChangeArrowheads="1"/>
            </p:cNvSpPr>
            <p:nvPr/>
          </p:nvSpPr>
          <p:spPr bwMode="auto">
            <a:xfrm>
              <a:off x="2458" y="1522"/>
              <a:ext cx="420" cy="449"/>
            </a:xfrm>
            <a:prstGeom prst="flowChartConnector">
              <a:avLst/>
            </a:prstGeom>
            <a:solidFill>
              <a:srgbClr val="CC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rtl="0" eaLnBrk="0" fontAlgn="base" hangingPunct="0">
                <a:spcBef>
                  <a:spcPct val="0"/>
                </a:spcBef>
                <a:spcAft>
                  <a:spcPct val="0"/>
                </a:spcAft>
              </a:pPr>
              <a:endParaRPr lang="he-IL" sz="2400">
                <a:solidFill>
                  <a:srgbClr val="000000"/>
                </a:solidFill>
              </a:endParaRPr>
            </a:p>
          </p:txBody>
        </p:sp>
        <p:grpSp>
          <p:nvGrpSpPr>
            <p:cNvPr id="438320" name="Group 48"/>
            <p:cNvGrpSpPr>
              <a:grpSpLocks/>
            </p:cNvGrpSpPr>
            <p:nvPr/>
          </p:nvGrpSpPr>
          <p:grpSpPr bwMode="auto">
            <a:xfrm>
              <a:off x="2599" y="1612"/>
              <a:ext cx="207" cy="168"/>
              <a:chOff x="4520" y="1893"/>
              <a:chExt cx="404" cy="331"/>
            </a:xfrm>
          </p:grpSpPr>
          <p:sp>
            <p:nvSpPr>
              <p:cNvPr id="438321" name="Freeform 49"/>
              <p:cNvSpPr>
                <a:spLocks/>
              </p:cNvSpPr>
              <p:nvPr/>
            </p:nvSpPr>
            <p:spPr bwMode="auto">
              <a:xfrm>
                <a:off x="4553" y="1944"/>
                <a:ext cx="331" cy="268"/>
              </a:xfrm>
              <a:custGeom>
                <a:avLst/>
                <a:gdLst>
                  <a:gd name="T0" fmla="*/ 0 w 1024"/>
                  <a:gd name="T1" fmla="*/ 620 h 620"/>
                  <a:gd name="T2" fmla="*/ 455 w 1024"/>
                  <a:gd name="T3" fmla="*/ 496 h 620"/>
                  <a:gd name="T4" fmla="*/ 579 w 1024"/>
                  <a:gd name="T5" fmla="*/ 83 h 620"/>
                  <a:gd name="T6" fmla="*/ 1024 w 1024"/>
                  <a:gd name="T7" fmla="*/ 0 h 620"/>
                </a:gdLst>
                <a:ahLst/>
                <a:cxnLst>
                  <a:cxn ang="0">
                    <a:pos x="T0" y="T1"/>
                  </a:cxn>
                  <a:cxn ang="0">
                    <a:pos x="T2" y="T3"/>
                  </a:cxn>
                  <a:cxn ang="0">
                    <a:pos x="T4" y="T5"/>
                  </a:cxn>
                  <a:cxn ang="0">
                    <a:pos x="T6" y="T7"/>
                  </a:cxn>
                </a:cxnLst>
                <a:rect l="0" t="0" r="r" b="b"/>
                <a:pathLst>
                  <a:path w="1024" h="620">
                    <a:moveTo>
                      <a:pt x="0" y="620"/>
                    </a:moveTo>
                    <a:cubicBezTo>
                      <a:pt x="179" y="602"/>
                      <a:pt x="359" y="585"/>
                      <a:pt x="455" y="496"/>
                    </a:cubicBezTo>
                    <a:cubicBezTo>
                      <a:pt x="551" y="407"/>
                      <a:pt x="484" y="166"/>
                      <a:pt x="579" y="83"/>
                    </a:cubicBezTo>
                    <a:cubicBezTo>
                      <a:pt x="674" y="0"/>
                      <a:pt x="849" y="0"/>
                      <a:pt x="1024" y="0"/>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rtl="0" eaLnBrk="0" fontAlgn="base" hangingPunct="0">
                  <a:spcBef>
                    <a:spcPct val="0"/>
                  </a:spcBef>
                  <a:spcAft>
                    <a:spcPct val="0"/>
                  </a:spcAft>
                </a:pPr>
                <a:endParaRPr lang="he-IL" sz="2400">
                  <a:solidFill>
                    <a:srgbClr val="000000"/>
                  </a:solidFill>
                </a:endParaRPr>
              </a:p>
            </p:txBody>
          </p:sp>
          <p:sp>
            <p:nvSpPr>
              <p:cNvPr id="438322" name="Freeform 50"/>
              <p:cNvSpPr>
                <a:spLocks/>
              </p:cNvSpPr>
              <p:nvPr/>
            </p:nvSpPr>
            <p:spPr bwMode="auto">
              <a:xfrm>
                <a:off x="4520" y="1893"/>
                <a:ext cx="404" cy="331"/>
              </a:xfrm>
              <a:custGeom>
                <a:avLst/>
                <a:gdLst>
                  <a:gd name="T0" fmla="*/ 11 w 404"/>
                  <a:gd name="T1" fmla="*/ 0 h 331"/>
                  <a:gd name="T2" fmla="*/ 0 w 404"/>
                  <a:gd name="T3" fmla="*/ 331 h 331"/>
                  <a:gd name="T4" fmla="*/ 404 w 404"/>
                  <a:gd name="T5" fmla="*/ 331 h 331"/>
                </a:gdLst>
                <a:ahLst/>
                <a:cxnLst>
                  <a:cxn ang="0">
                    <a:pos x="T0" y="T1"/>
                  </a:cxn>
                  <a:cxn ang="0">
                    <a:pos x="T2" y="T3"/>
                  </a:cxn>
                  <a:cxn ang="0">
                    <a:pos x="T4" y="T5"/>
                  </a:cxn>
                </a:cxnLst>
                <a:rect l="0" t="0" r="r" b="b"/>
                <a:pathLst>
                  <a:path w="404" h="331">
                    <a:moveTo>
                      <a:pt x="11" y="0"/>
                    </a:moveTo>
                    <a:lnTo>
                      <a:pt x="0" y="331"/>
                    </a:lnTo>
                    <a:lnTo>
                      <a:pt x="404" y="331"/>
                    </a:ln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rtl="0" eaLnBrk="0" fontAlgn="base" hangingPunct="0">
                  <a:spcBef>
                    <a:spcPct val="0"/>
                  </a:spcBef>
                  <a:spcAft>
                    <a:spcPct val="0"/>
                  </a:spcAft>
                </a:pPr>
                <a:endParaRPr lang="he-IL" sz="2400">
                  <a:solidFill>
                    <a:srgbClr val="000000"/>
                  </a:solidFill>
                </a:endParaRPr>
              </a:p>
            </p:txBody>
          </p:sp>
        </p:grpSp>
        <p:sp>
          <p:nvSpPr>
            <p:cNvPr id="438323" name="Freeform 51"/>
            <p:cNvSpPr>
              <a:spLocks/>
            </p:cNvSpPr>
            <p:nvPr/>
          </p:nvSpPr>
          <p:spPr bwMode="auto">
            <a:xfrm>
              <a:off x="2504" y="1759"/>
              <a:ext cx="226" cy="146"/>
            </a:xfrm>
            <a:custGeom>
              <a:avLst/>
              <a:gdLst>
                <a:gd name="T0" fmla="*/ 0 w 440"/>
                <a:gd name="T1" fmla="*/ 0 h 235"/>
                <a:gd name="T2" fmla="*/ 93 w 440"/>
                <a:gd name="T3" fmla="*/ 176 h 235"/>
                <a:gd name="T4" fmla="*/ 383 w 440"/>
                <a:gd name="T5" fmla="*/ 218 h 235"/>
                <a:gd name="T6" fmla="*/ 434 w 440"/>
                <a:gd name="T7" fmla="*/ 73 h 235"/>
              </a:gdLst>
              <a:ahLst/>
              <a:cxnLst>
                <a:cxn ang="0">
                  <a:pos x="T0" y="T1"/>
                </a:cxn>
                <a:cxn ang="0">
                  <a:pos x="T2" y="T3"/>
                </a:cxn>
                <a:cxn ang="0">
                  <a:pos x="T4" y="T5"/>
                </a:cxn>
                <a:cxn ang="0">
                  <a:pos x="T6" y="T7"/>
                </a:cxn>
              </a:cxnLst>
              <a:rect l="0" t="0" r="r" b="b"/>
              <a:pathLst>
                <a:path w="440" h="235">
                  <a:moveTo>
                    <a:pt x="0" y="0"/>
                  </a:moveTo>
                  <a:cubicBezTo>
                    <a:pt x="14" y="70"/>
                    <a:pt x="29" y="140"/>
                    <a:pt x="93" y="176"/>
                  </a:cubicBezTo>
                  <a:cubicBezTo>
                    <a:pt x="157" y="212"/>
                    <a:pt x="326" y="235"/>
                    <a:pt x="383" y="218"/>
                  </a:cubicBezTo>
                  <a:cubicBezTo>
                    <a:pt x="440" y="201"/>
                    <a:pt x="437" y="137"/>
                    <a:pt x="434" y="73"/>
                  </a:cubicBezTo>
                </a:path>
              </a:pathLst>
            </a:custGeom>
            <a:noFill/>
            <a:ln w="9525">
              <a:solidFill>
                <a:srgbClr val="FFFF00"/>
              </a:solidFill>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rtl="0" eaLnBrk="0" fontAlgn="base" hangingPunct="0">
                <a:spcBef>
                  <a:spcPct val="0"/>
                </a:spcBef>
                <a:spcAft>
                  <a:spcPct val="0"/>
                </a:spcAft>
              </a:pPr>
              <a:endParaRPr lang="he-IL" sz="2400">
                <a:solidFill>
                  <a:srgbClr val="000000"/>
                </a:solidFill>
              </a:endParaRPr>
            </a:p>
          </p:txBody>
        </p:sp>
        <p:sp>
          <p:nvSpPr>
            <p:cNvPr id="438324" name="Freeform 52"/>
            <p:cNvSpPr>
              <a:spLocks/>
            </p:cNvSpPr>
            <p:nvPr/>
          </p:nvSpPr>
          <p:spPr bwMode="auto">
            <a:xfrm>
              <a:off x="2716" y="1594"/>
              <a:ext cx="297" cy="91"/>
            </a:xfrm>
            <a:custGeom>
              <a:avLst/>
              <a:gdLst>
                <a:gd name="T0" fmla="*/ 0 w 579"/>
                <a:gd name="T1" fmla="*/ 179 h 179"/>
                <a:gd name="T2" fmla="*/ 362 w 579"/>
                <a:gd name="T3" fmla="*/ 24 h 179"/>
                <a:gd name="T4" fmla="*/ 579 w 579"/>
                <a:gd name="T5" fmla="*/ 34 h 179"/>
              </a:gdLst>
              <a:ahLst/>
              <a:cxnLst>
                <a:cxn ang="0">
                  <a:pos x="T0" y="T1"/>
                </a:cxn>
                <a:cxn ang="0">
                  <a:pos x="T2" y="T3"/>
                </a:cxn>
                <a:cxn ang="0">
                  <a:pos x="T4" y="T5"/>
                </a:cxn>
              </a:cxnLst>
              <a:rect l="0" t="0" r="r" b="b"/>
              <a:pathLst>
                <a:path w="579" h="179">
                  <a:moveTo>
                    <a:pt x="0" y="179"/>
                  </a:moveTo>
                  <a:cubicBezTo>
                    <a:pt x="133" y="113"/>
                    <a:pt x="266" y="48"/>
                    <a:pt x="362" y="24"/>
                  </a:cubicBezTo>
                  <a:cubicBezTo>
                    <a:pt x="458" y="0"/>
                    <a:pt x="518" y="17"/>
                    <a:pt x="579" y="34"/>
                  </a:cubicBezTo>
                </a:path>
              </a:pathLst>
            </a:custGeom>
            <a:noFill/>
            <a:ln w="12700" cmpd="sng">
              <a:solidFill>
                <a:schemeClr val="accent2"/>
              </a:solidFill>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rtl="0" eaLnBrk="0" fontAlgn="base" hangingPunct="0">
                <a:spcBef>
                  <a:spcPct val="0"/>
                </a:spcBef>
                <a:spcAft>
                  <a:spcPct val="0"/>
                </a:spcAft>
              </a:pPr>
              <a:endParaRPr lang="he-IL" sz="2400">
                <a:solidFill>
                  <a:srgbClr val="000000"/>
                </a:solidFill>
              </a:endParaRPr>
            </a:p>
          </p:txBody>
        </p:sp>
        <p:sp>
          <p:nvSpPr>
            <p:cNvPr id="438325" name="Text Box 53"/>
            <p:cNvSpPr txBox="1">
              <a:spLocks noChangeArrowheads="1"/>
            </p:cNvSpPr>
            <p:nvPr/>
          </p:nvSpPr>
          <p:spPr bwMode="auto">
            <a:xfrm>
              <a:off x="2360" y="1668"/>
              <a:ext cx="188" cy="198"/>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rtl="0" eaLnBrk="0" fontAlgn="base" hangingPunct="0">
                <a:spcBef>
                  <a:spcPct val="0"/>
                </a:spcBef>
                <a:spcAft>
                  <a:spcPct val="0"/>
                </a:spcAft>
              </a:pPr>
              <a:r>
                <a:rPr lang="en-US" altLang="he-IL" sz="1400" b="1">
                  <a:solidFill>
                    <a:srgbClr val="000000"/>
                  </a:solidFill>
                  <a:latin typeface="Symbol" pitchFamily="18" charset="2"/>
                </a:rPr>
                <a:t>S</a:t>
              </a:r>
              <a:endParaRPr lang="en-US" altLang="he-IL" sz="1400">
                <a:solidFill>
                  <a:srgbClr val="000000"/>
                </a:solidFill>
              </a:endParaRPr>
            </a:p>
          </p:txBody>
        </p:sp>
      </p:grpSp>
      <p:sp>
        <p:nvSpPr>
          <p:cNvPr id="438326" name="Text Box 54"/>
          <p:cNvSpPr txBox="1">
            <a:spLocks noChangeArrowheads="1"/>
          </p:cNvSpPr>
          <p:nvPr/>
        </p:nvSpPr>
        <p:spPr bwMode="auto">
          <a:xfrm>
            <a:off x="6203950" y="2262189"/>
            <a:ext cx="3746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rtl="0" eaLnBrk="0" fontAlgn="base" hangingPunct="0">
              <a:spcBef>
                <a:spcPct val="0"/>
              </a:spcBef>
              <a:spcAft>
                <a:spcPct val="0"/>
              </a:spcAft>
            </a:pPr>
            <a:r>
              <a:rPr lang="en-US" altLang="he-IL" sz="2000" b="1">
                <a:solidFill>
                  <a:srgbClr val="000000"/>
                </a:solidFill>
              </a:rPr>
              <a:t>.4</a:t>
            </a:r>
            <a:endParaRPr lang="en-US" altLang="he-IL" sz="1200">
              <a:solidFill>
                <a:srgbClr val="000000"/>
              </a:solidFill>
            </a:endParaRPr>
          </a:p>
        </p:txBody>
      </p:sp>
      <p:sp>
        <p:nvSpPr>
          <p:cNvPr id="438327" name="Text Box 55"/>
          <p:cNvSpPr txBox="1">
            <a:spLocks noChangeArrowheads="1"/>
          </p:cNvSpPr>
          <p:nvPr/>
        </p:nvSpPr>
        <p:spPr bwMode="auto">
          <a:xfrm>
            <a:off x="6235700" y="3214689"/>
            <a:ext cx="3746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rtl="0" eaLnBrk="0" fontAlgn="base" hangingPunct="0">
              <a:spcBef>
                <a:spcPct val="0"/>
              </a:spcBef>
              <a:spcAft>
                <a:spcPct val="0"/>
              </a:spcAft>
            </a:pPr>
            <a:r>
              <a:rPr lang="en-US" altLang="he-IL" sz="2000" b="1">
                <a:solidFill>
                  <a:srgbClr val="000000"/>
                </a:solidFill>
              </a:rPr>
              <a:t>.2</a:t>
            </a:r>
            <a:endParaRPr lang="en-US" altLang="he-IL" sz="1200">
              <a:solidFill>
                <a:srgbClr val="000000"/>
              </a:solidFill>
            </a:endParaRPr>
          </a:p>
        </p:txBody>
      </p:sp>
      <p:grpSp>
        <p:nvGrpSpPr>
          <p:cNvPr id="438328" name="Group 56"/>
          <p:cNvGrpSpPr>
            <a:grpSpLocks/>
          </p:cNvGrpSpPr>
          <p:nvPr/>
        </p:nvGrpSpPr>
        <p:grpSpPr bwMode="auto">
          <a:xfrm>
            <a:off x="5373689" y="3308350"/>
            <a:ext cx="1036637" cy="712788"/>
            <a:chOff x="2360" y="1522"/>
            <a:chExt cx="653" cy="449"/>
          </a:xfrm>
        </p:grpSpPr>
        <p:sp>
          <p:nvSpPr>
            <p:cNvPr id="438329" name="AutoShape 57"/>
            <p:cNvSpPr>
              <a:spLocks noChangeArrowheads="1"/>
            </p:cNvSpPr>
            <p:nvPr/>
          </p:nvSpPr>
          <p:spPr bwMode="auto">
            <a:xfrm>
              <a:off x="2496" y="1680"/>
              <a:ext cx="288" cy="192"/>
            </a:xfrm>
            <a:prstGeom prst="flowChartConnector">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rtl="0" eaLnBrk="0" fontAlgn="base" hangingPunct="0">
                <a:spcBef>
                  <a:spcPct val="0"/>
                </a:spcBef>
                <a:spcAft>
                  <a:spcPct val="0"/>
                </a:spcAft>
              </a:pPr>
              <a:endParaRPr lang="he-IL" sz="2400">
                <a:solidFill>
                  <a:srgbClr val="000000"/>
                </a:solidFill>
              </a:endParaRPr>
            </a:p>
          </p:txBody>
        </p:sp>
        <p:sp>
          <p:nvSpPr>
            <p:cNvPr id="438330" name="AutoShape 58"/>
            <p:cNvSpPr>
              <a:spLocks noChangeArrowheads="1"/>
            </p:cNvSpPr>
            <p:nvPr/>
          </p:nvSpPr>
          <p:spPr bwMode="auto">
            <a:xfrm>
              <a:off x="2458" y="1522"/>
              <a:ext cx="420" cy="449"/>
            </a:xfrm>
            <a:prstGeom prst="flowChartConnector">
              <a:avLst/>
            </a:prstGeom>
            <a:solidFill>
              <a:srgbClr val="CC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rtl="0" eaLnBrk="0" fontAlgn="base" hangingPunct="0">
                <a:spcBef>
                  <a:spcPct val="0"/>
                </a:spcBef>
                <a:spcAft>
                  <a:spcPct val="0"/>
                </a:spcAft>
              </a:pPr>
              <a:endParaRPr lang="he-IL" sz="2400">
                <a:solidFill>
                  <a:srgbClr val="000000"/>
                </a:solidFill>
              </a:endParaRPr>
            </a:p>
          </p:txBody>
        </p:sp>
        <p:grpSp>
          <p:nvGrpSpPr>
            <p:cNvPr id="438331" name="Group 59"/>
            <p:cNvGrpSpPr>
              <a:grpSpLocks/>
            </p:cNvGrpSpPr>
            <p:nvPr/>
          </p:nvGrpSpPr>
          <p:grpSpPr bwMode="auto">
            <a:xfrm>
              <a:off x="2599" y="1612"/>
              <a:ext cx="207" cy="168"/>
              <a:chOff x="4520" y="1893"/>
              <a:chExt cx="404" cy="331"/>
            </a:xfrm>
          </p:grpSpPr>
          <p:sp>
            <p:nvSpPr>
              <p:cNvPr id="438332" name="Freeform 60"/>
              <p:cNvSpPr>
                <a:spLocks/>
              </p:cNvSpPr>
              <p:nvPr/>
            </p:nvSpPr>
            <p:spPr bwMode="auto">
              <a:xfrm>
                <a:off x="4553" y="1944"/>
                <a:ext cx="331" cy="268"/>
              </a:xfrm>
              <a:custGeom>
                <a:avLst/>
                <a:gdLst>
                  <a:gd name="T0" fmla="*/ 0 w 1024"/>
                  <a:gd name="T1" fmla="*/ 620 h 620"/>
                  <a:gd name="T2" fmla="*/ 455 w 1024"/>
                  <a:gd name="T3" fmla="*/ 496 h 620"/>
                  <a:gd name="T4" fmla="*/ 579 w 1024"/>
                  <a:gd name="T5" fmla="*/ 83 h 620"/>
                  <a:gd name="T6" fmla="*/ 1024 w 1024"/>
                  <a:gd name="T7" fmla="*/ 0 h 620"/>
                </a:gdLst>
                <a:ahLst/>
                <a:cxnLst>
                  <a:cxn ang="0">
                    <a:pos x="T0" y="T1"/>
                  </a:cxn>
                  <a:cxn ang="0">
                    <a:pos x="T2" y="T3"/>
                  </a:cxn>
                  <a:cxn ang="0">
                    <a:pos x="T4" y="T5"/>
                  </a:cxn>
                  <a:cxn ang="0">
                    <a:pos x="T6" y="T7"/>
                  </a:cxn>
                </a:cxnLst>
                <a:rect l="0" t="0" r="r" b="b"/>
                <a:pathLst>
                  <a:path w="1024" h="620">
                    <a:moveTo>
                      <a:pt x="0" y="620"/>
                    </a:moveTo>
                    <a:cubicBezTo>
                      <a:pt x="179" y="602"/>
                      <a:pt x="359" y="585"/>
                      <a:pt x="455" y="496"/>
                    </a:cubicBezTo>
                    <a:cubicBezTo>
                      <a:pt x="551" y="407"/>
                      <a:pt x="484" y="166"/>
                      <a:pt x="579" y="83"/>
                    </a:cubicBezTo>
                    <a:cubicBezTo>
                      <a:pt x="674" y="0"/>
                      <a:pt x="849" y="0"/>
                      <a:pt x="1024" y="0"/>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rtl="0" eaLnBrk="0" fontAlgn="base" hangingPunct="0">
                  <a:spcBef>
                    <a:spcPct val="0"/>
                  </a:spcBef>
                  <a:spcAft>
                    <a:spcPct val="0"/>
                  </a:spcAft>
                </a:pPr>
                <a:endParaRPr lang="he-IL" sz="2400">
                  <a:solidFill>
                    <a:srgbClr val="000000"/>
                  </a:solidFill>
                </a:endParaRPr>
              </a:p>
            </p:txBody>
          </p:sp>
          <p:sp>
            <p:nvSpPr>
              <p:cNvPr id="438333" name="Freeform 61"/>
              <p:cNvSpPr>
                <a:spLocks/>
              </p:cNvSpPr>
              <p:nvPr/>
            </p:nvSpPr>
            <p:spPr bwMode="auto">
              <a:xfrm>
                <a:off x="4520" y="1893"/>
                <a:ext cx="404" cy="331"/>
              </a:xfrm>
              <a:custGeom>
                <a:avLst/>
                <a:gdLst>
                  <a:gd name="T0" fmla="*/ 11 w 404"/>
                  <a:gd name="T1" fmla="*/ 0 h 331"/>
                  <a:gd name="T2" fmla="*/ 0 w 404"/>
                  <a:gd name="T3" fmla="*/ 331 h 331"/>
                  <a:gd name="T4" fmla="*/ 404 w 404"/>
                  <a:gd name="T5" fmla="*/ 331 h 331"/>
                </a:gdLst>
                <a:ahLst/>
                <a:cxnLst>
                  <a:cxn ang="0">
                    <a:pos x="T0" y="T1"/>
                  </a:cxn>
                  <a:cxn ang="0">
                    <a:pos x="T2" y="T3"/>
                  </a:cxn>
                  <a:cxn ang="0">
                    <a:pos x="T4" y="T5"/>
                  </a:cxn>
                </a:cxnLst>
                <a:rect l="0" t="0" r="r" b="b"/>
                <a:pathLst>
                  <a:path w="404" h="331">
                    <a:moveTo>
                      <a:pt x="11" y="0"/>
                    </a:moveTo>
                    <a:lnTo>
                      <a:pt x="0" y="331"/>
                    </a:lnTo>
                    <a:lnTo>
                      <a:pt x="404" y="331"/>
                    </a:ln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rtl="0" eaLnBrk="0" fontAlgn="base" hangingPunct="0">
                  <a:spcBef>
                    <a:spcPct val="0"/>
                  </a:spcBef>
                  <a:spcAft>
                    <a:spcPct val="0"/>
                  </a:spcAft>
                </a:pPr>
                <a:endParaRPr lang="he-IL" sz="2400">
                  <a:solidFill>
                    <a:srgbClr val="000000"/>
                  </a:solidFill>
                </a:endParaRPr>
              </a:p>
            </p:txBody>
          </p:sp>
        </p:grpSp>
        <p:sp>
          <p:nvSpPr>
            <p:cNvPr id="438334" name="Freeform 62"/>
            <p:cNvSpPr>
              <a:spLocks/>
            </p:cNvSpPr>
            <p:nvPr/>
          </p:nvSpPr>
          <p:spPr bwMode="auto">
            <a:xfrm>
              <a:off x="2504" y="1759"/>
              <a:ext cx="226" cy="146"/>
            </a:xfrm>
            <a:custGeom>
              <a:avLst/>
              <a:gdLst>
                <a:gd name="T0" fmla="*/ 0 w 440"/>
                <a:gd name="T1" fmla="*/ 0 h 235"/>
                <a:gd name="T2" fmla="*/ 93 w 440"/>
                <a:gd name="T3" fmla="*/ 176 h 235"/>
                <a:gd name="T4" fmla="*/ 383 w 440"/>
                <a:gd name="T5" fmla="*/ 218 h 235"/>
                <a:gd name="T6" fmla="*/ 434 w 440"/>
                <a:gd name="T7" fmla="*/ 73 h 235"/>
              </a:gdLst>
              <a:ahLst/>
              <a:cxnLst>
                <a:cxn ang="0">
                  <a:pos x="T0" y="T1"/>
                </a:cxn>
                <a:cxn ang="0">
                  <a:pos x="T2" y="T3"/>
                </a:cxn>
                <a:cxn ang="0">
                  <a:pos x="T4" y="T5"/>
                </a:cxn>
                <a:cxn ang="0">
                  <a:pos x="T6" y="T7"/>
                </a:cxn>
              </a:cxnLst>
              <a:rect l="0" t="0" r="r" b="b"/>
              <a:pathLst>
                <a:path w="440" h="235">
                  <a:moveTo>
                    <a:pt x="0" y="0"/>
                  </a:moveTo>
                  <a:cubicBezTo>
                    <a:pt x="14" y="70"/>
                    <a:pt x="29" y="140"/>
                    <a:pt x="93" y="176"/>
                  </a:cubicBezTo>
                  <a:cubicBezTo>
                    <a:pt x="157" y="212"/>
                    <a:pt x="326" y="235"/>
                    <a:pt x="383" y="218"/>
                  </a:cubicBezTo>
                  <a:cubicBezTo>
                    <a:pt x="440" y="201"/>
                    <a:pt x="437" y="137"/>
                    <a:pt x="434" y="73"/>
                  </a:cubicBezTo>
                </a:path>
              </a:pathLst>
            </a:custGeom>
            <a:noFill/>
            <a:ln w="9525">
              <a:solidFill>
                <a:srgbClr val="FFFF00"/>
              </a:solidFill>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rtl="0" eaLnBrk="0" fontAlgn="base" hangingPunct="0">
                <a:spcBef>
                  <a:spcPct val="0"/>
                </a:spcBef>
                <a:spcAft>
                  <a:spcPct val="0"/>
                </a:spcAft>
              </a:pPr>
              <a:endParaRPr lang="he-IL" sz="2400">
                <a:solidFill>
                  <a:srgbClr val="000000"/>
                </a:solidFill>
              </a:endParaRPr>
            </a:p>
          </p:txBody>
        </p:sp>
        <p:sp>
          <p:nvSpPr>
            <p:cNvPr id="438335" name="Freeform 63"/>
            <p:cNvSpPr>
              <a:spLocks/>
            </p:cNvSpPr>
            <p:nvPr/>
          </p:nvSpPr>
          <p:spPr bwMode="auto">
            <a:xfrm>
              <a:off x="2716" y="1594"/>
              <a:ext cx="297" cy="91"/>
            </a:xfrm>
            <a:custGeom>
              <a:avLst/>
              <a:gdLst>
                <a:gd name="T0" fmla="*/ 0 w 579"/>
                <a:gd name="T1" fmla="*/ 179 h 179"/>
                <a:gd name="T2" fmla="*/ 362 w 579"/>
                <a:gd name="T3" fmla="*/ 24 h 179"/>
                <a:gd name="T4" fmla="*/ 579 w 579"/>
                <a:gd name="T5" fmla="*/ 34 h 179"/>
              </a:gdLst>
              <a:ahLst/>
              <a:cxnLst>
                <a:cxn ang="0">
                  <a:pos x="T0" y="T1"/>
                </a:cxn>
                <a:cxn ang="0">
                  <a:pos x="T2" y="T3"/>
                </a:cxn>
                <a:cxn ang="0">
                  <a:pos x="T4" y="T5"/>
                </a:cxn>
              </a:cxnLst>
              <a:rect l="0" t="0" r="r" b="b"/>
              <a:pathLst>
                <a:path w="579" h="179">
                  <a:moveTo>
                    <a:pt x="0" y="179"/>
                  </a:moveTo>
                  <a:cubicBezTo>
                    <a:pt x="133" y="113"/>
                    <a:pt x="266" y="48"/>
                    <a:pt x="362" y="24"/>
                  </a:cubicBezTo>
                  <a:cubicBezTo>
                    <a:pt x="458" y="0"/>
                    <a:pt x="518" y="17"/>
                    <a:pt x="579" y="34"/>
                  </a:cubicBezTo>
                </a:path>
              </a:pathLst>
            </a:custGeom>
            <a:noFill/>
            <a:ln w="12700" cmpd="sng">
              <a:solidFill>
                <a:schemeClr val="accent2"/>
              </a:solidFill>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rtl="0" eaLnBrk="0" fontAlgn="base" hangingPunct="0">
                <a:spcBef>
                  <a:spcPct val="0"/>
                </a:spcBef>
                <a:spcAft>
                  <a:spcPct val="0"/>
                </a:spcAft>
              </a:pPr>
              <a:endParaRPr lang="he-IL" sz="2400">
                <a:solidFill>
                  <a:srgbClr val="000000"/>
                </a:solidFill>
              </a:endParaRPr>
            </a:p>
          </p:txBody>
        </p:sp>
        <p:sp>
          <p:nvSpPr>
            <p:cNvPr id="438336" name="Text Box 64"/>
            <p:cNvSpPr txBox="1">
              <a:spLocks noChangeArrowheads="1"/>
            </p:cNvSpPr>
            <p:nvPr/>
          </p:nvSpPr>
          <p:spPr bwMode="auto">
            <a:xfrm>
              <a:off x="2360" y="1668"/>
              <a:ext cx="188" cy="198"/>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rtl="0" eaLnBrk="0" fontAlgn="base" hangingPunct="0">
                <a:spcBef>
                  <a:spcPct val="0"/>
                </a:spcBef>
                <a:spcAft>
                  <a:spcPct val="0"/>
                </a:spcAft>
              </a:pPr>
              <a:r>
                <a:rPr lang="en-US" altLang="he-IL" sz="1400" b="1">
                  <a:solidFill>
                    <a:srgbClr val="000000"/>
                  </a:solidFill>
                  <a:latin typeface="Symbol" pitchFamily="18" charset="2"/>
                </a:rPr>
                <a:t>S</a:t>
              </a:r>
              <a:endParaRPr lang="en-US" altLang="he-IL" sz="1400">
                <a:solidFill>
                  <a:srgbClr val="000000"/>
                </a:solidFill>
              </a:endParaRPr>
            </a:p>
          </p:txBody>
        </p:sp>
      </p:grpSp>
    </p:spTree>
    <p:extLst>
      <p:ext uri="{BB962C8B-B14F-4D97-AF65-F5344CB8AC3E}">
        <p14:creationId xmlns:p14="http://schemas.microsoft.com/office/powerpoint/2010/main" val="15545943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b="1" dirty="0"/>
              <a:t>Optimization</a:t>
            </a:r>
            <a:endParaRPr lang="he-IL" dirty="0"/>
          </a:p>
        </p:txBody>
      </p:sp>
      <p:sp>
        <p:nvSpPr>
          <p:cNvPr id="6" name="Content Placeholder 5"/>
          <p:cNvSpPr>
            <a:spLocks noGrp="1"/>
          </p:cNvSpPr>
          <p:nvPr>
            <p:ph sz="half" idx="1"/>
          </p:nvPr>
        </p:nvSpPr>
        <p:spPr>
          <a:xfrm>
            <a:off x="1097279" y="1845734"/>
            <a:ext cx="9961246" cy="4023360"/>
          </a:xfrm>
        </p:spPr>
        <p:txBody>
          <a:bodyPr>
            <a:normAutofit/>
          </a:bodyPr>
          <a:lstStyle/>
          <a:p>
            <a:pPr algn="l" rtl="0"/>
            <a:r>
              <a:rPr lang="en-US" sz="2800" dirty="0"/>
              <a:t>Backpropagation allowed us to measure how each weight in the network contributed to the overall error. </a:t>
            </a:r>
          </a:p>
          <a:p>
            <a:pPr algn="l" rtl="0"/>
            <a:r>
              <a:rPr lang="en-US" sz="2800" dirty="0"/>
              <a:t>This ultimately allows us to change these weights using a different algorithm, </a:t>
            </a:r>
            <a:r>
              <a:rPr lang="en-US" sz="2800" b="1" dirty="0"/>
              <a:t>Gradient Descent</a:t>
            </a:r>
            <a:r>
              <a:rPr lang="en-US" sz="2800" dirty="0"/>
              <a:t>.</a:t>
            </a:r>
          </a:p>
          <a:p>
            <a:pPr algn="l" rtl="0"/>
            <a:r>
              <a:rPr lang="en-US" sz="2800" b="1" dirty="0"/>
              <a:t>Backpropagation doesn't optimize</a:t>
            </a:r>
            <a:r>
              <a:rPr lang="en-US" sz="2800" dirty="0"/>
              <a:t>! It moves the error information from the end of the network to all the weights inside the network.</a:t>
            </a:r>
          </a:p>
          <a:p>
            <a:pPr algn="l" rtl="0"/>
            <a:r>
              <a:rPr lang="en-US" sz="2800" dirty="0"/>
              <a:t>A different algorithm can optimize those weights to fit our data.</a:t>
            </a:r>
          </a:p>
        </p:txBody>
      </p:sp>
    </p:spTree>
    <p:extLst>
      <p:ext uri="{BB962C8B-B14F-4D97-AF65-F5344CB8AC3E}">
        <p14:creationId xmlns:p14="http://schemas.microsoft.com/office/powerpoint/2010/main" val="16888568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b="1" dirty="0"/>
              <a:t>Optimization</a:t>
            </a:r>
            <a:endParaRPr lang="he-IL" dirty="0"/>
          </a:p>
        </p:txBody>
      </p:sp>
      <p:sp>
        <p:nvSpPr>
          <p:cNvPr id="6" name="Content Placeholder 5"/>
          <p:cNvSpPr>
            <a:spLocks noGrp="1"/>
          </p:cNvSpPr>
          <p:nvPr>
            <p:ph sz="half" idx="1"/>
          </p:nvPr>
        </p:nvSpPr>
        <p:spPr>
          <a:xfrm>
            <a:off x="1097279" y="1845734"/>
            <a:ext cx="6927926" cy="4023360"/>
          </a:xfrm>
        </p:spPr>
        <p:txBody>
          <a:bodyPr>
            <a:noAutofit/>
          </a:bodyPr>
          <a:lstStyle/>
          <a:p>
            <a:pPr algn="l" rtl="0"/>
            <a:r>
              <a:rPr lang="en-US" sz="2800" dirty="0"/>
              <a:t>We actually have a plethora of different </a:t>
            </a:r>
            <a:r>
              <a:rPr lang="en-US" sz="2800" b="1" dirty="0"/>
              <a:t>nonlinear optimization methods</a:t>
            </a:r>
            <a:r>
              <a:rPr lang="en-US" sz="2800" dirty="0"/>
              <a:t> that we could use with backpropagation.</a:t>
            </a:r>
          </a:p>
          <a:p>
            <a:pPr algn="l" rtl="0"/>
            <a:r>
              <a:rPr lang="en-US" sz="2800" dirty="0"/>
              <a:t>We will walk through Gradient Descent, which is the simplest and most widely used neural network optimization algorithm. </a:t>
            </a:r>
          </a:p>
        </p:txBody>
      </p:sp>
      <p:sp>
        <p:nvSpPr>
          <p:cNvPr id="7" name="Content Placeholder 6"/>
          <p:cNvSpPr>
            <a:spLocks noGrp="1"/>
          </p:cNvSpPr>
          <p:nvPr>
            <p:ph sz="half" idx="2"/>
          </p:nvPr>
        </p:nvSpPr>
        <p:spPr>
          <a:xfrm>
            <a:off x="8057478" y="1845735"/>
            <a:ext cx="3098201" cy="4023360"/>
          </a:xfrm>
        </p:spPr>
        <p:style>
          <a:lnRef idx="1">
            <a:schemeClr val="accent1"/>
          </a:lnRef>
          <a:fillRef idx="2">
            <a:schemeClr val="accent1"/>
          </a:fillRef>
          <a:effectRef idx="1">
            <a:schemeClr val="accent1"/>
          </a:effectRef>
          <a:fontRef idx="minor">
            <a:schemeClr val="dk1"/>
          </a:fontRef>
        </p:style>
        <p:txBody>
          <a:bodyPr>
            <a:normAutofit fontScale="92500" lnSpcReduction="10000"/>
          </a:bodyPr>
          <a:lstStyle/>
          <a:p>
            <a:pPr algn="l" rtl="0"/>
            <a:r>
              <a:rPr lang="en-US" b="1" dirty="0"/>
              <a:t>A Few Optimization Methods:</a:t>
            </a:r>
            <a:br>
              <a:rPr lang="en-US" dirty="0"/>
            </a:br>
            <a:r>
              <a:rPr lang="en-US" dirty="0"/>
              <a:t>• </a:t>
            </a:r>
            <a:r>
              <a:rPr lang="en-US" u="sng" dirty="0">
                <a:hlinkClick r:id="rId3"/>
              </a:rPr>
              <a:t>Annealing</a:t>
            </a:r>
            <a:br>
              <a:rPr lang="en-US" dirty="0"/>
            </a:br>
            <a:r>
              <a:rPr lang="en-US" dirty="0"/>
              <a:t>• </a:t>
            </a:r>
            <a:r>
              <a:rPr lang="en-US" u="sng" dirty="0">
                <a:hlinkClick r:id="rId4"/>
              </a:rPr>
              <a:t>Stochastic Gradient Descent</a:t>
            </a:r>
            <a:br>
              <a:rPr lang="en-US" dirty="0"/>
            </a:br>
            <a:r>
              <a:rPr lang="en-US" dirty="0"/>
              <a:t>• </a:t>
            </a:r>
            <a:r>
              <a:rPr lang="en-US" u="sng" dirty="0">
                <a:hlinkClick r:id="rId5"/>
              </a:rPr>
              <a:t>AW-SGD</a:t>
            </a:r>
            <a:br>
              <a:rPr lang="en-US" dirty="0"/>
            </a:br>
            <a:r>
              <a:rPr lang="en-US" dirty="0"/>
              <a:t>• </a:t>
            </a:r>
            <a:r>
              <a:rPr lang="en-US" u="sng" dirty="0">
                <a:hlinkClick r:id="rId6"/>
              </a:rPr>
              <a:t>Momentum (SGD)</a:t>
            </a:r>
            <a:br>
              <a:rPr lang="en-US" dirty="0"/>
            </a:br>
            <a:r>
              <a:rPr lang="en-US" dirty="0"/>
              <a:t>• </a:t>
            </a:r>
            <a:r>
              <a:rPr lang="en-US" u="sng" dirty="0" err="1">
                <a:hlinkClick r:id="rId6"/>
              </a:rPr>
              <a:t>Nesterov</a:t>
            </a:r>
            <a:r>
              <a:rPr lang="en-US" u="sng" dirty="0">
                <a:hlinkClick r:id="rId6"/>
              </a:rPr>
              <a:t> Momentum (SGD)</a:t>
            </a:r>
            <a:br>
              <a:rPr lang="en-US" dirty="0"/>
            </a:br>
            <a:r>
              <a:rPr lang="en-US" dirty="0"/>
              <a:t>• </a:t>
            </a:r>
            <a:r>
              <a:rPr lang="en-US" u="sng" dirty="0" err="1">
                <a:hlinkClick r:id="rId7"/>
              </a:rPr>
              <a:t>AdaGrad</a:t>
            </a:r>
            <a:br>
              <a:rPr lang="en-US" dirty="0"/>
            </a:br>
            <a:r>
              <a:rPr lang="en-US" dirty="0"/>
              <a:t>• </a:t>
            </a:r>
            <a:r>
              <a:rPr lang="en-US" u="sng" dirty="0" err="1">
                <a:hlinkClick r:id="rId8"/>
              </a:rPr>
              <a:t>AdaDelta</a:t>
            </a:r>
            <a:br>
              <a:rPr lang="en-US" dirty="0"/>
            </a:br>
            <a:r>
              <a:rPr lang="en-US" dirty="0"/>
              <a:t>• </a:t>
            </a:r>
            <a:r>
              <a:rPr lang="en-US" u="sng" dirty="0">
                <a:hlinkClick r:id="rId9"/>
              </a:rPr>
              <a:t>ADAM</a:t>
            </a:r>
            <a:br>
              <a:rPr lang="en-US" dirty="0"/>
            </a:br>
            <a:r>
              <a:rPr lang="en-US" dirty="0"/>
              <a:t>• </a:t>
            </a:r>
            <a:r>
              <a:rPr lang="en-US" u="sng" dirty="0">
                <a:hlinkClick r:id="rId10"/>
              </a:rPr>
              <a:t>BFGS</a:t>
            </a:r>
            <a:br>
              <a:rPr lang="en-US" dirty="0"/>
            </a:br>
            <a:r>
              <a:rPr lang="en-US" dirty="0"/>
              <a:t>• </a:t>
            </a:r>
            <a:r>
              <a:rPr lang="en-US" u="sng" dirty="0">
                <a:hlinkClick r:id="rId11"/>
              </a:rPr>
              <a:t>LBFGS</a:t>
            </a:r>
            <a:r>
              <a:rPr lang="en-US" dirty="0"/>
              <a:t> </a:t>
            </a:r>
            <a:br>
              <a:rPr lang="en-US" dirty="0"/>
            </a:br>
            <a:br>
              <a:rPr lang="en-US" dirty="0"/>
            </a:br>
            <a:r>
              <a:rPr lang="en-US" b="1" dirty="0"/>
              <a:t>Visualizing the Difference:</a:t>
            </a:r>
            <a:br>
              <a:rPr lang="en-US" dirty="0"/>
            </a:br>
            <a:r>
              <a:rPr lang="en-US" dirty="0"/>
              <a:t>• </a:t>
            </a:r>
            <a:r>
              <a:rPr lang="en-US" u="sng" dirty="0">
                <a:hlinkClick r:id="rId12"/>
              </a:rPr>
              <a:t>ConvNet.js</a:t>
            </a:r>
            <a:br>
              <a:rPr lang="en-US" dirty="0"/>
            </a:br>
            <a:r>
              <a:rPr lang="en-US" dirty="0"/>
              <a:t>• </a:t>
            </a:r>
            <a:r>
              <a:rPr lang="en-US" u="sng" dirty="0" err="1">
                <a:hlinkClick r:id="rId13"/>
              </a:rPr>
              <a:t>RobertsDionne</a:t>
            </a:r>
            <a:endParaRPr lang="en-US" dirty="0"/>
          </a:p>
          <a:p>
            <a:pPr algn="l" rtl="0"/>
            <a:endParaRPr lang="he-IL" dirty="0"/>
          </a:p>
        </p:txBody>
      </p:sp>
      <p:sp>
        <p:nvSpPr>
          <p:cNvPr id="4" name="Right Arrow 3"/>
          <p:cNvSpPr/>
          <p:nvPr/>
        </p:nvSpPr>
        <p:spPr>
          <a:xfrm>
            <a:off x="6943725" y="1866900"/>
            <a:ext cx="1076325" cy="2095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 name="Rounded Rectangle 7"/>
          <p:cNvSpPr/>
          <p:nvPr/>
        </p:nvSpPr>
        <p:spPr>
          <a:xfrm>
            <a:off x="8305799" y="2314575"/>
            <a:ext cx="2790825" cy="285750"/>
          </a:xfrm>
          <a:prstGeom prst="roundRect">
            <a:avLst/>
          </a:prstGeom>
          <a:solidFill>
            <a:schemeClr val="tx2">
              <a:lumMod val="60000"/>
              <a:lumOff val="40000"/>
              <a:alpha val="42000"/>
            </a:schemeClr>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dirty="0"/>
          </a:p>
        </p:txBody>
      </p:sp>
    </p:spTree>
    <p:extLst>
      <p:ext uri="{BB962C8B-B14F-4D97-AF65-F5344CB8AC3E}">
        <p14:creationId xmlns:p14="http://schemas.microsoft.com/office/powerpoint/2010/main" val="18884937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Comparison of a few optimization methods (animation by Alec Radford)</a:t>
            </a:r>
            <a:endParaRPr lang="he-IL" dirty="0"/>
          </a:p>
        </p:txBody>
      </p:sp>
      <p:sp>
        <p:nvSpPr>
          <p:cNvPr id="3" name="Content Placeholder 2"/>
          <p:cNvSpPr>
            <a:spLocks noGrp="1"/>
          </p:cNvSpPr>
          <p:nvPr>
            <p:ph sz="half" idx="1"/>
          </p:nvPr>
        </p:nvSpPr>
        <p:spPr/>
        <p:txBody>
          <a:bodyPr>
            <a:normAutofit/>
          </a:bodyPr>
          <a:lstStyle/>
          <a:p>
            <a:pPr algn="l" rtl="0"/>
            <a:r>
              <a:rPr lang="en-US" sz="2800" dirty="0"/>
              <a:t>The star denotes the global minimum on the error surface. </a:t>
            </a:r>
          </a:p>
          <a:p>
            <a:pPr algn="l" rtl="0"/>
            <a:r>
              <a:rPr lang="en-US" sz="2800" dirty="0"/>
              <a:t>Notice that stochastic gradient descent (SGD) without momentum is the slowest method to converge in this example. </a:t>
            </a:r>
            <a:endParaRPr lang="he-IL" sz="2800" dirty="0"/>
          </a:p>
        </p:txBody>
      </p:sp>
      <p:pic>
        <p:nvPicPr>
          <p:cNvPr id="5" name="Content Placeholder 4"/>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671510" y="1846263"/>
            <a:ext cx="4030581" cy="4022725"/>
          </a:xfrm>
        </p:spPr>
      </p:pic>
    </p:spTree>
    <p:extLst>
      <p:ext uri="{BB962C8B-B14F-4D97-AF65-F5344CB8AC3E}">
        <p14:creationId xmlns:p14="http://schemas.microsoft.com/office/powerpoint/2010/main" val="34778706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Gradient Descent</a:t>
            </a:r>
            <a:endParaRPr lang="he-IL" dirty="0"/>
          </a:p>
        </p:txBody>
      </p:sp>
      <p:pic>
        <p:nvPicPr>
          <p:cNvPr id="6" name="Content Placeholder 5"/>
          <p:cNvPicPr>
            <a:picLocks noGrp="1" noChangeAspect="1"/>
          </p:cNvPicPr>
          <p:nvPr>
            <p:ph idx="1"/>
          </p:nvPr>
        </p:nvPicPr>
        <p:blipFill rotWithShape="1">
          <a:blip r:embed="rId2"/>
          <a:srcRect l="25185" t="22564" r="25677" b="50159"/>
          <a:stretch/>
        </p:blipFill>
        <p:spPr>
          <a:xfrm>
            <a:off x="7627731" y="1777103"/>
            <a:ext cx="3162749" cy="1097280"/>
          </a:xfrm>
          <a:prstGeom prst="rect">
            <a:avLst/>
          </a:prstGeom>
        </p:spPr>
      </p:pic>
      <p:sp>
        <p:nvSpPr>
          <p:cNvPr id="4" name="Rectangle 3"/>
          <p:cNvSpPr/>
          <p:nvPr/>
        </p:nvSpPr>
        <p:spPr>
          <a:xfrm>
            <a:off x="525167" y="6374809"/>
            <a:ext cx="6128601" cy="369332"/>
          </a:xfrm>
          <a:prstGeom prst="rect">
            <a:avLst/>
          </a:prstGeom>
        </p:spPr>
        <p:txBody>
          <a:bodyPr wrap="none">
            <a:spAutoFit/>
          </a:bodyPr>
          <a:lstStyle/>
          <a:p>
            <a:pPr algn="l" rtl="0"/>
            <a:r>
              <a:rPr lang="en-US" dirty="0"/>
              <a:t>https://iamtrask.github.io/2015/07/27/python-network-part2/</a:t>
            </a:r>
            <a:endParaRPr lang="he-IL" dirty="0"/>
          </a:p>
        </p:txBody>
      </p:sp>
      <p:sp>
        <p:nvSpPr>
          <p:cNvPr id="5" name="Rectangle 4"/>
          <p:cNvSpPr/>
          <p:nvPr/>
        </p:nvSpPr>
        <p:spPr>
          <a:xfrm>
            <a:off x="649045" y="1793402"/>
            <a:ext cx="6096000" cy="646331"/>
          </a:xfrm>
          <a:prstGeom prst="rect">
            <a:avLst/>
          </a:prstGeom>
        </p:spPr>
        <p:txBody>
          <a:bodyPr>
            <a:spAutoFit/>
          </a:bodyPr>
          <a:lstStyle/>
          <a:p>
            <a:pPr algn="l" rtl="0"/>
            <a:r>
              <a:rPr lang="en-US" b="0" i="0" dirty="0">
                <a:solidFill>
                  <a:srgbClr val="404040"/>
                </a:solidFill>
                <a:effectLst/>
                <a:latin typeface="Lora"/>
              </a:rPr>
              <a:t>Imagine further that the red ball is trying to find the bottom of the bucket. This is </a:t>
            </a:r>
            <a:r>
              <a:rPr lang="en-US" b="1" i="0" dirty="0">
                <a:solidFill>
                  <a:srgbClr val="404040"/>
                </a:solidFill>
                <a:effectLst/>
                <a:latin typeface="Lora"/>
              </a:rPr>
              <a:t>optimization</a:t>
            </a:r>
            <a:r>
              <a:rPr lang="en-US" b="0" i="0" dirty="0">
                <a:solidFill>
                  <a:srgbClr val="404040"/>
                </a:solidFill>
                <a:effectLst/>
                <a:latin typeface="Lora"/>
              </a:rPr>
              <a:t>. </a:t>
            </a:r>
            <a:endParaRPr lang="he-IL" dirty="0"/>
          </a:p>
        </p:txBody>
      </p:sp>
      <p:sp>
        <p:nvSpPr>
          <p:cNvPr id="7" name="Rectangle 6"/>
          <p:cNvSpPr/>
          <p:nvPr/>
        </p:nvSpPr>
        <p:spPr>
          <a:xfrm>
            <a:off x="600634" y="2520936"/>
            <a:ext cx="6338047" cy="1200329"/>
          </a:xfrm>
          <a:prstGeom prst="rect">
            <a:avLst/>
          </a:prstGeom>
        </p:spPr>
        <p:txBody>
          <a:bodyPr wrap="square">
            <a:spAutoFit/>
          </a:bodyPr>
          <a:lstStyle/>
          <a:p>
            <a:pPr algn="l" rtl="0"/>
            <a:r>
              <a:rPr lang="en-US" b="0" i="0" dirty="0">
                <a:solidFill>
                  <a:srgbClr val="404040"/>
                </a:solidFill>
                <a:effectLst/>
                <a:latin typeface="Lora"/>
              </a:rPr>
              <a:t>Notice that when the slope is negative, the ball should move to the right. When the slope is positive, the ball should move to the left. </a:t>
            </a:r>
            <a:r>
              <a:rPr lang="en-US" dirty="0"/>
              <a:t>This is a sub-field of optimization called </a:t>
            </a:r>
            <a:r>
              <a:rPr lang="en-US" b="1" dirty="0"/>
              <a:t>gradient optimization</a:t>
            </a:r>
            <a:r>
              <a:rPr lang="en-US" dirty="0"/>
              <a:t>. (Gradient = slope).</a:t>
            </a:r>
            <a:endParaRPr lang="he-IL" dirty="0"/>
          </a:p>
        </p:txBody>
      </p:sp>
      <p:pic>
        <p:nvPicPr>
          <p:cNvPr id="8" name="Picture 7"/>
          <p:cNvPicPr>
            <a:picLocks noChangeAspect="1"/>
          </p:cNvPicPr>
          <p:nvPr/>
        </p:nvPicPr>
        <p:blipFill rotWithShape="1">
          <a:blip r:embed="rId3"/>
          <a:srcRect l="21948" t="39239" r="25739" b="18094"/>
          <a:stretch/>
        </p:blipFill>
        <p:spPr>
          <a:xfrm>
            <a:off x="6850716" y="2903518"/>
            <a:ext cx="4615031" cy="2352489"/>
          </a:xfrm>
          <a:prstGeom prst="rect">
            <a:avLst/>
          </a:prstGeom>
        </p:spPr>
      </p:pic>
      <p:sp>
        <p:nvSpPr>
          <p:cNvPr id="9" name="Rectangle 8"/>
          <p:cNvSpPr/>
          <p:nvPr/>
        </p:nvSpPr>
        <p:spPr>
          <a:xfrm>
            <a:off x="554317" y="3763625"/>
            <a:ext cx="6096000" cy="646331"/>
          </a:xfrm>
          <a:prstGeom prst="rect">
            <a:avLst/>
          </a:prstGeom>
        </p:spPr>
        <p:txBody>
          <a:bodyPr>
            <a:spAutoFit/>
          </a:bodyPr>
          <a:lstStyle/>
          <a:p>
            <a:pPr algn="l" rtl="0"/>
            <a:r>
              <a:rPr lang="en-US" b="1" i="0" dirty="0">
                <a:solidFill>
                  <a:srgbClr val="404040"/>
                </a:solidFill>
                <a:effectLst/>
                <a:latin typeface="Lora"/>
              </a:rPr>
              <a:t>How much should the ball move </a:t>
            </a:r>
            <a:r>
              <a:rPr lang="en-US" b="0" i="0" dirty="0">
                <a:solidFill>
                  <a:srgbClr val="404040"/>
                </a:solidFill>
                <a:effectLst/>
                <a:latin typeface="Lora"/>
              </a:rPr>
              <a:t>at each time step? The steeper the slope, the farther the ball is from the bottom. </a:t>
            </a:r>
            <a:endParaRPr lang="he-IL" dirty="0"/>
          </a:p>
        </p:txBody>
      </p:sp>
      <p:sp>
        <p:nvSpPr>
          <p:cNvPr id="10" name="Rectangle 9"/>
          <p:cNvSpPr/>
          <p:nvPr/>
        </p:nvSpPr>
        <p:spPr>
          <a:xfrm>
            <a:off x="588196" y="4603571"/>
            <a:ext cx="6096000" cy="1200329"/>
          </a:xfrm>
          <a:prstGeom prst="rect">
            <a:avLst/>
          </a:prstGeom>
        </p:spPr>
        <p:style>
          <a:lnRef idx="2">
            <a:schemeClr val="accent1"/>
          </a:lnRef>
          <a:fillRef idx="1">
            <a:schemeClr val="lt1"/>
          </a:fillRef>
          <a:effectRef idx="0">
            <a:schemeClr val="accent1"/>
          </a:effectRef>
          <a:fontRef idx="minor">
            <a:schemeClr val="dk1"/>
          </a:fontRef>
        </p:style>
        <p:txBody>
          <a:bodyPr>
            <a:spAutoFit/>
          </a:bodyPr>
          <a:lstStyle/>
          <a:p>
            <a:pPr algn="l" rtl="0"/>
            <a:r>
              <a:rPr lang="en-US" b="1" i="0" dirty="0">
                <a:solidFill>
                  <a:srgbClr val="404040"/>
                </a:solidFill>
                <a:effectLst/>
                <a:latin typeface="Open Sans"/>
              </a:rPr>
              <a:t>Naive Gradient Descent:</a:t>
            </a:r>
          </a:p>
          <a:p>
            <a:pPr lvl="1" algn="l" rtl="0"/>
            <a:r>
              <a:rPr lang="en-US" b="0" i="0" dirty="0">
                <a:solidFill>
                  <a:srgbClr val="404040"/>
                </a:solidFill>
                <a:effectLst/>
                <a:latin typeface="Lora"/>
              </a:rPr>
              <a:t>Calculate "slope" at current "x" position</a:t>
            </a:r>
          </a:p>
          <a:p>
            <a:pPr lvl="1" algn="l" rtl="0"/>
            <a:r>
              <a:rPr lang="en-US" b="0" i="0" dirty="0">
                <a:solidFill>
                  <a:srgbClr val="404040"/>
                </a:solidFill>
                <a:effectLst/>
                <a:latin typeface="Lora"/>
              </a:rPr>
              <a:t>Change x by the negative of the slope. (x = x - slope)</a:t>
            </a:r>
          </a:p>
          <a:p>
            <a:pPr algn="l" rtl="0"/>
            <a:r>
              <a:rPr lang="en-US" b="0" i="0" dirty="0">
                <a:solidFill>
                  <a:srgbClr val="404040"/>
                </a:solidFill>
                <a:effectLst/>
                <a:latin typeface="Lora"/>
              </a:rPr>
              <a:t>(Repeat until slope == 0 (</a:t>
            </a:r>
            <a:r>
              <a:rPr lang="en-US" b="1" i="0" dirty="0">
                <a:solidFill>
                  <a:srgbClr val="404040"/>
                </a:solidFill>
                <a:effectLst/>
                <a:latin typeface="Lora"/>
              </a:rPr>
              <a:t>convergence</a:t>
            </a:r>
            <a:r>
              <a:rPr lang="en-US" b="0" i="0" dirty="0">
                <a:solidFill>
                  <a:srgbClr val="404040"/>
                </a:solidFill>
                <a:effectLst/>
                <a:latin typeface="Lora"/>
              </a:rPr>
              <a:t>))</a:t>
            </a:r>
          </a:p>
        </p:txBody>
      </p:sp>
      <p:sp>
        <p:nvSpPr>
          <p:cNvPr id="3" name="TextBox 2"/>
          <p:cNvSpPr txBox="1"/>
          <p:nvPr/>
        </p:nvSpPr>
        <p:spPr>
          <a:xfrm>
            <a:off x="7086600" y="2733675"/>
            <a:ext cx="247650" cy="369332"/>
          </a:xfrm>
          <a:prstGeom prst="rect">
            <a:avLst/>
          </a:prstGeom>
          <a:noFill/>
        </p:spPr>
        <p:txBody>
          <a:bodyPr wrap="square" rtlCol="1">
            <a:spAutoFit/>
          </a:bodyPr>
          <a:lstStyle/>
          <a:p>
            <a:pPr algn="l" rtl="0"/>
            <a:r>
              <a:rPr lang="en-US" dirty="0"/>
              <a:t>-</a:t>
            </a:r>
            <a:endParaRPr lang="he-IL" dirty="0"/>
          </a:p>
        </p:txBody>
      </p:sp>
      <p:sp>
        <p:nvSpPr>
          <p:cNvPr id="11" name="TextBox 10"/>
          <p:cNvSpPr txBox="1"/>
          <p:nvPr/>
        </p:nvSpPr>
        <p:spPr>
          <a:xfrm>
            <a:off x="9010650" y="3028950"/>
            <a:ext cx="247650" cy="369332"/>
          </a:xfrm>
          <a:prstGeom prst="rect">
            <a:avLst/>
          </a:prstGeom>
          <a:noFill/>
        </p:spPr>
        <p:txBody>
          <a:bodyPr wrap="square" rtlCol="1">
            <a:spAutoFit/>
          </a:bodyPr>
          <a:lstStyle/>
          <a:p>
            <a:pPr algn="l" rtl="0"/>
            <a:r>
              <a:rPr lang="en-US" dirty="0"/>
              <a:t>+</a:t>
            </a:r>
            <a:endParaRPr lang="he-IL" dirty="0"/>
          </a:p>
        </p:txBody>
      </p:sp>
      <p:sp>
        <p:nvSpPr>
          <p:cNvPr id="12" name="TextBox 11"/>
          <p:cNvSpPr txBox="1"/>
          <p:nvPr/>
        </p:nvSpPr>
        <p:spPr>
          <a:xfrm>
            <a:off x="9248775" y="3381375"/>
            <a:ext cx="247650" cy="369332"/>
          </a:xfrm>
          <a:prstGeom prst="rect">
            <a:avLst/>
          </a:prstGeom>
          <a:noFill/>
        </p:spPr>
        <p:txBody>
          <a:bodyPr wrap="square" rtlCol="1">
            <a:spAutoFit/>
          </a:bodyPr>
          <a:lstStyle/>
          <a:p>
            <a:pPr algn="l" rtl="0"/>
            <a:r>
              <a:rPr lang="en-US" dirty="0"/>
              <a:t>-</a:t>
            </a:r>
            <a:endParaRPr lang="he-IL" dirty="0"/>
          </a:p>
        </p:txBody>
      </p:sp>
    </p:spTree>
    <p:extLst>
      <p:ext uri="{BB962C8B-B14F-4D97-AF65-F5344CB8AC3E}">
        <p14:creationId xmlns:p14="http://schemas.microsoft.com/office/powerpoint/2010/main" val="40375279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1" dirty="0"/>
              <a:t>So, what is deep learning?</a:t>
            </a:r>
            <a:endParaRPr lang="he-IL" dirty="0"/>
          </a:p>
        </p:txBody>
      </p:sp>
      <p:sp>
        <p:nvSpPr>
          <p:cNvPr id="5" name="Text Placeholder 4"/>
          <p:cNvSpPr>
            <a:spLocks noGrp="1"/>
          </p:cNvSpPr>
          <p:nvPr>
            <p:ph type="body" idx="1"/>
          </p:nvPr>
        </p:nvSpPr>
        <p:spPr/>
        <p:txBody>
          <a:bodyPr/>
          <a:lstStyle/>
          <a:p>
            <a:endParaRPr lang="he-IL"/>
          </a:p>
        </p:txBody>
      </p:sp>
    </p:spTree>
    <p:extLst>
      <p:ext uri="{BB962C8B-B14F-4D97-AF65-F5344CB8AC3E}">
        <p14:creationId xmlns:p14="http://schemas.microsoft.com/office/powerpoint/2010/main" val="14034976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Problem 1: When slopes are too big</a:t>
            </a:r>
          </a:p>
        </p:txBody>
      </p:sp>
      <p:pic>
        <p:nvPicPr>
          <p:cNvPr id="6" name="Content Placeholder 5"/>
          <p:cNvPicPr>
            <a:picLocks noGrp="1" noChangeAspect="1"/>
          </p:cNvPicPr>
          <p:nvPr>
            <p:ph idx="1"/>
          </p:nvPr>
        </p:nvPicPr>
        <p:blipFill rotWithShape="1">
          <a:blip r:embed="rId2"/>
          <a:srcRect l="24235" t="23099" r="25008" b="49740"/>
          <a:stretch/>
        </p:blipFill>
        <p:spPr>
          <a:xfrm>
            <a:off x="7899531" y="2173044"/>
            <a:ext cx="3266906" cy="1092593"/>
          </a:xfrm>
          <a:prstGeom prst="rect">
            <a:avLst/>
          </a:prstGeom>
        </p:spPr>
      </p:pic>
      <p:sp>
        <p:nvSpPr>
          <p:cNvPr id="4" name="Rectangle 3"/>
          <p:cNvSpPr/>
          <p:nvPr/>
        </p:nvSpPr>
        <p:spPr>
          <a:xfrm>
            <a:off x="950259" y="1806859"/>
            <a:ext cx="6526866" cy="1754326"/>
          </a:xfrm>
          <a:prstGeom prst="rect">
            <a:avLst/>
          </a:prstGeom>
        </p:spPr>
        <p:txBody>
          <a:bodyPr wrap="square">
            <a:spAutoFit/>
          </a:bodyPr>
          <a:lstStyle/>
          <a:p>
            <a:pPr algn="l" rtl="0"/>
            <a:r>
              <a:rPr lang="en-US" dirty="0">
                <a:solidFill>
                  <a:srgbClr val="404040"/>
                </a:solidFill>
                <a:latin typeface="Lora"/>
              </a:rPr>
              <a:t>Sometimes the slope is so steep that we overshoot by a lot, so that we're even farther away than we started! </a:t>
            </a:r>
          </a:p>
          <a:p>
            <a:pPr algn="l" rtl="0"/>
            <a:r>
              <a:rPr lang="en-US" dirty="0">
                <a:solidFill>
                  <a:srgbClr val="404040"/>
                </a:solidFill>
                <a:latin typeface="Lora"/>
              </a:rPr>
              <a:t>Overshooting this far means we land at an EVEN STEEPER slope in the opposite direction. This causes us to overshoot again EVEN FARTHER. This cycle of overshooting is called </a:t>
            </a:r>
            <a:r>
              <a:rPr lang="en-US" b="1" dirty="0">
                <a:solidFill>
                  <a:srgbClr val="404040"/>
                </a:solidFill>
                <a:latin typeface="Lora"/>
              </a:rPr>
              <a:t>divergence</a:t>
            </a:r>
            <a:r>
              <a:rPr lang="en-US" dirty="0">
                <a:solidFill>
                  <a:srgbClr val="404040"/>
                </a:solidFill>
                <a:latin typeface="Lora"/>
              </a:rPr>
              <a:t>.</a:t>
            </a:r>
            <a:endParaRPr lang="he-IL" dirty="0">
              <a:solidFill>
                <a:srgbClr val="404040"/>
              </a:solidFill>
              <a:latin typeface="Lora"/>
            </a:endParaRPr>
          </a:p>
        </p:txBody>
      </p:sp>
      <p:sp>
        <p:nvSpPr>
          <p:cNvPr id="7" name="Rectangle 6"/>
          <p:cNvSpPr/>
          <p:nvPr/>
        </p:nvSpPr>
        <p:spPr>
          <a:xfrm>
            <a:off x="941965" y="3618258"/>
            <a:ext cx="10821410" cy="923330"/>
          </a:xfrm>
          <a:prstGeom prst="rect">
            <a:avLst/>
          </a:prstGeom>
        </p:spPr>
        <p:txBody>
          <a:bodyPr wrap="square">
            <a:spAutoFit/>
          </a:bodyPr>
          <a:lstStyle/>
          <a:p>
            <a:pPr algn="l" rtl="0"/>
            <a:r>
              <a:rPr lang="en-US" b="0" i="0" dirty="0">
                <a:solidFill>
                  <a:srgbClr val="404040"/>
                </a:solidFill>
                <a:effectLst/>
                <a:latin typeface="Lora"/>
              </a:rPr>
              <a:t>If our gradients are too big, we make them smaller! </a:t>
            </a:r>
          </a:p>
          <a:p>
            <a:pPr algn="l" rtl="0"/>
            <a:r>
              <a:rPr lang="en-US" b="0" i="0" dirty="0">
                <a:solidFill>
                  <a:srgbClr val="404040"/>
                </a:solidFill>
                <a:effectLst/>
                <a:latin typeface="Lora"/>
              </a:rPr>
              <a:t>We do this by multiplying them (all of them) by a single number between 0 and 1 (</a:t>
            </a:r>
            <a:r>
              <a:rPr lang="en-US" dirty="0">
                <a:solidFill>
                  <a:srgbClr val="404040"/>
                </a:solidFill>
                <a:latin typeface="Lora"/>
              </a:rPr>
              <a:t>alpha, or learning rate</a:t>
            </a:r>
            <a:r>
              <a:rPr lang="en-US" b="0" i="0" dirty="0">
                <a:solidFill>
                  <a:srgbClr val="404040"/>
                </a:solidFill>
                <a:effectLst/>
                <a:latin typeface="Lora"/>
              </a:rPr>
              <a:t>)</a:t>
            </a:r>
          </a:p>
          <a:p>
            <a:pPr algn="l" rtl="0"/>
            <a:r>
              <a:rPr lang="en-US" dirty="0">
                <a:solidFill>
                  <a:srgbClr val="404040"/>
                </a:solidFill>
                <a:latin typeface="Lora"/>
              </a:rPr>
              <a:t>For example, using:</a:t>
            </a:r>
            <a:r>
              <a:rPr lang="en-US" b="0" i="0" dirty="0">
                <a:solidFill>
                  <a:srgbClr val="404040"/>
                </a:solidFill>
                <a:effectLst/>
                <a:latin typeface="Lora"/>
              </a:rPr>
              <a:t> </a:t>
            </a:r>
            <a:r>
              <a:rPr lang="en-US" dirty="0">
                <a:solidFill>
                  <a:srgbClr val="404040"/>
                </a:solidFill>
                <a:latin typeface="Lora"/>
              </a:rPr>
              <a:t>alpha</a:t>
            </a:r>
            <a:r>
              <a:rPr lang="en-US" b="1" dirty="0">
                <a:solidFill>
                  <a:srgbClr val="404040"/>
                </a:solidFill>
                <a:latin typeface="Lora"/>
              </a:rPr>
              <a:t> = </a:t>
            </a:r>
            <a:r>
              <a:rPr lang="en-US" b="0" i="0" dirty="0">
                <a:solidFill>
                  <a:srgbClr val="404040"/>
                </a:solidFill>
                <a:effectLst/>
                <a:latin typeface="Lora"/>
              </a:rPr>
              <a:t>0.01</a:t>
            </a:r>
          </a:p>
        </p:txBody>
      </p:sp>
      <p:sp>
        <p:nvSpPr>
          <p:cNvPr id="8" name="Rectangle 7"/>
          <p:cNvSpPr/>
          <p:nvPr/>
        </p:nvSpPr>
        <p:spPr>
          <a:xfrm>
            <a:off x="974649" y="4628618"/>
            <a:ext cx="9588575" cy="1477328"/>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gn="l" rtl="0"/>
            <a:r>
              <a:rPr lang="en-US" b="1" i="0" dirty="0">
                <a:solidFill>
                  <a:srgbClr val="404040"/>
                </a:solidFill>
                <a:effectLst/>
                <a:latin typeface="Open Sans"/>
              </a:rPr>
              <a:t>Improved Gradient Descent:</a:t>
            </a:r>
          </a:p>
          <a:p>
            <a:pPr algn="l" rtl="0"/>
            <a:r>
              <a:rPr lang="en-US" b="0" i="0" dirty="0">
                <a:solidFill>
                  <a:srgbClr val="404040"/>
                </a:solidFill>
                <a:effectLst/>
                <a:latin typeface="Lora"/>
              </a:rPr>
              <a:t>alpha = 0.1 (or some number between 0 and 1)</a:t>
            </a:r>
          </a:p>
          <a:p>
            <a:pPr lvl="1" algn="l" rtl="0"/>
            <a:r>
              <a:rPr lang="en-US" b="0" i="0" dirty="0">
                <a:solidFill>
                  <a:srgbClr val="404040"/>
                </a:solidFill>
                <a:effectLst/>
                <a:latin typeface="Lora"/>
              </a:rPr>
              <a:t>Calculate "slope" at current "x" position</a:t>
            </a:r>
          </a:p>
          <a:p>
            <a:pPr lvl="1" algn="l" rtl="0"/>
            <a:r>
              <a:rPr lang="en-US" b="0" i="0" dirty="0">
                <a:solidFill>
                  <a:srgbClr val="404040"/>
                </a:solidFill>
                <a:effectLst/>
                <a:latin typeface="Lora"/>
              </a:rPr>
              <a:t>x = x - (alpha*slope)</a:t>
            </a:r>
          </a:p>
          <a:p>
            <a:pPr algn="l" rtl="0"/>
            <a:r>
              <a:rPr lang="en-US" b="0" i="0" dirty="0">
                <a:solidFill>
                  <a:srgbClr val="404040"/>
                </a:solidFill>
                <a:effectLst/>
                <a:latin typeface="Lora"/>
              </a:rPr>
              <a:t>(Repeat until slope == 0)</a:t>
            </a:r>
          </a:p>
        </p:txBody>
      </p:sp>
      <p:sp>
        <p:nvSpPr>
          <p:cNvPr id="9" name="Rectangle 8"/>
          <p:cNvSpPr/>
          <p:nvPr/>
        </p:nvSpPr>
        <p:spPr>
          <a:xfrm>
            <a:off x="525167" y="6374809"/>
            <a:ext cx="6128601" cy="369332"/>
          </a:xfrm>
          <a:prstGeom prst="rect">
            <a:avLst/>
          </a:prstGeom>
        </p:spPr>
        <p:txBody>
          <a:bodyPr wrap="none">
            <a:spAutoFit/>
          </a:bodyPr>
          <a:lstStyle/>
          <a:p>
            <a:pPr algn="l" rtl="0"/>
            <a:r>
              <a:rPr lang="en-US" dirty="0"/>
              <a:t>https://iamtrask.github.io/2015/07/27/python-network-part2/</a:t>
            </a:r>
            <a:endParaRPr lang="he-IL" dirty="0"/>
          </a:p>
        </p:txBody>
      </p:sp>
    </p:spTree>
    <p:extLst>
      <p:ext uri="{BB962C8B-B14F-4D97-AF65-F5344CB8AC3E}">
        <p14:creationId xmlns:p14="http://schemas.microsoft.com/office/powerpoint/2010/main" val="13922299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Problem 2: Local Minimums</a:t>
            </a:r>
            <a:endParaRPr lang="he-IL" dirty="0"/>
          </a:p>
        </p:txBody>
      </p:sp>
      <p:pic>
        <p:nvPicPr>
          <p:cNvPr id="5" name="Content Placeholder 4"/>
          <p:cNvPicPr>
            <a:picLocks noGrp="1" noChangeAspect="1"/>
          </p:cNvPicPr>
          <p:nvPr>
            <p:ph idx="1"/>
          </p:nvPr>
        </p:nvPicPr>
        <p:blipFill rotWithShape="1">
          <a:blip r:embed="rId3"/>
          <a:srcRect l="21675" t="35935" r="23336" b="43741"/>
          <a:stretch/>
        </p:blipFill>
        <p:spPr>
          <a:xfrm>
            <a:off x="8240657" y="2011679"/>
            <a:ext cx="3539266" cy="817582"/>
          </a:xfrm>
          <a:prstGeom prst="rect">
            <a:avLst/>
          </a:prstGeom>
        </p:spPr>
      </p:pic>
      <p:sp>
        <p:nvSpPr>
          <p:cNvPr id="4" name="Rectangle 3"/>
          <p:cNvSpPr/>
          <p:nvPr/>
        </p:nvSpPr>
        <p:spPr>
          <a:xfrm>
            <a:off x="1014803" y="1782645"/>
            <a:ext cx="7419192" cy="1938992"/>
          </a:xfrm>
          <a:prstGeom prst="rect">
            <a:avLst/>
          </a:prstGeom>
        </p:spPr>
        <p:txBody>
          <a:bodyPr wrap="square">
            <a:spAutoFit/>
          </a:bodyPr>
          <a:lstStyle/>
          <a:p>
            <a:pPr algn="l" rtl="0"/>
            <a:r>
              <a:rPr lang="en-US" sz="2000" dirty="0">
                <a:solidFill>
                  <a:srgbClr val="404040"/>
                </a:solidFill>
                <a:latin typeface="Lora"/>
              </a:rPr>
              <a:t>Sometimes your bucket has a funny shape, and following the slope doesn't take you to the absolute lowest point.</a:t>
            </a:r>
          </a:p>
          <a:p>
            <a:pPr algn="l" rtl="0"/>
            <a:r>
              <a:rPr lang="en-US" sz="2000" dirty="0">
                <a:solidFill>
                  <a:srgbClr val="404040"/>
                </a:solidFill>
                <a:latin typeface="Lora"/>
              </a:rPr>
              <a:t>This is the most difficult problem with gradient descent. There are a myriad of options to try to overcome this, they all involve an element of random searching to try lots of different parts of the bucket. </a:t>
            </a:r>
            <a:endParaRPr lang="he-IL" sz="2000" dirty="0">
              <a:solidFill>
                <a:srgbClr val="404040"/>
              </a:solidFill>
              <a:latin typeface="Lora"/>
            </a:endParaRPr>
          </a:p>
        </p:txBody>
      </p:sp>
      <p:pic>
        <p:nvPicPr>
          <p:cNvPr id="6" name="Picture 5"/>
          <p:cNvPicPr>
            <a:picLocks noChangeAspect="1"/>
          </p:cNvPicPr>
          <p:nvPr/>
        </p:nvPicPr>
        <p:blipFill rotWithShape="1">
          <a:blip r:embed="rId4"/>
          <a:srcRect l="22732" t="22549" r="24013" b="51600"/>
          <a:stretch/>
        </p:blipFill>
        <p:spPr>
          <a:xfrm>
            <a:off x="8229257" y="3539266"/>
            <a:ext cx="3780759" cy="1147034"/>
          </a:xfrm>
          <a:prstGeom prst="rect">
            <a:avLst/>
          </a:prstGeom>
        </p:spPr>
      </p:pic>
      <p:sp>
        <p:nvSpPr>
          <p:cNvPr id="7" name="Rectangle 6"/>
          <p:cNvSpPr/>
          <p:nvPr/>
        </p:nvSpPr>
        <p:spPr>
          <a:xfrm>
            <a:off x="982530" y="3714750"/>
            <a:ext cx="7418520" cy="2554545"/>
          </a:xfrm>
          <a:prstGeom prst="rect">
            <a:avLst/>
          </a:prstGeom>
        </p:spPr>
        <p:txBody>
          <a:bodyPr wrap="square">
            <a:spAutoFit/>
          </a:bodyPr>
          <a:lstStyle/>
          <a:p>
            <a:pPr algn="l" rtl="0"/>
            <a:r>
              <a:rPr lang="en-US" sz="2000" b="1" dirty="0">
                <a:solidFill>
                  <a:srgbClr val="404040"/>
                </a:solidFill>
                <a:latin typeface="Lora"/>
              </a:rPr>
              <a:t>In Neural Networks: </a:t>
            </a:r>
            <a:r>
              <a:rPr lang="en-US" sz="2000" dirty="0">
                <a:solidFill>
                  <a:srgbClr val="404040"/>
                </a:solidFill>
                <a:latin typeface="Lora"/>
              </a:rPr>
              <a:t>Having very large hidden layers may help. </a:t>
            </a:r>
          </a:p>
          <a:p>
            <a:pPr algn="l" rtl="0"/>
            <a:r>
              <a:rPr lang="en-US" sz="2000" dirty="0">
                <a:solidFill>
                  <a:srgbClr val="404040"/>
                </a:solidFill>
                <a:latin typeface="Lora"/>
              </a:rPr>
              <a:t>Each hidden node in a layer starts out in a different random starting state. </a:t>
            </a:r>
          </a:p>
          <a:p>
            <a:pPr algn="l" rtl="0"/>
            <a:r>
              <a:rPr lang="en-US" sz="2000" dirty="0">
                <a:solidFill>
                  <a:srgbClr val="404040"/>
                </a:solidFill>
                <a:latin typeface="Lora"/>
              </a:rPr>
              <a:t>This allows each hidden node to converge to different patterns in the network. </a:t>
            </a:r>
          </a:p>
          <a:p>
            <a:pPr algn="l" rtl="0"/>
            <a:r>
              <a:rPr lang="en-US" sz="2000" dirty="0">
                <a:solidFill>
                  <a:srgbClr val="404040"/>
                </a:solidFill>
                <a:latin typeface="Lora"/>
              </a:rPr>
              <a:t>Parameterizing hidden layers size allows the neural network user to potentially try thousands (or tens of billions) of different local minima in a single neural network.</a:t>
            </a:r>
            <a:endParaRPr lang="he-IL" sz="2000" dirty="0">
              <a:solidFill>
                <a:srgbClr val="404040"/>
              </a:solidFill>
              <a:latin typeface="Lora"/>
            </a:endParaRPr>
          </a:p>
        </p:txBody>
      </p:sp>
      <p:sp>
        <p:nvSpPr>
          <p:cNvPr id="9" name="Rectangle 8"/>
          <p:cNvSpPr/>
          <p:nvPr/>
        </p:nvSpPr>
        <p:spPr>
          <a:xfrm>
            <a:off x="525167" y="6374809"/>
            <a:ext cx="6128601" cy="369332"/>
          </a:xfrm>
          <a:prstGeom prst="rect">
            <a:avLst/>
          </a:prstGeom>
        </p:spPr>
        <p:txBody>
          <a:bodyPr wrap="none">
            <a:spAutoFit/>
          </a:bodyPr>
          <a:lstStyle/>
          <a:p>
            <a:pPr algn="l" rtl="0"/>
            <a:r>
              <a:rPr lang="en-US" dirty="0"/>
              <a:t>https://iamtrask.github.io/2015/07/27/python-network-part2/</a:t>
            </a:r>
            <a:endParaRPr lang="he-IL" dirty="0"/>
          </a:p>
        </p:txBody>
      </p:sp>
    </p:spTree>
    <p:extLst>
      <p:ext uri="{BB962C8B-B14F-4D97-AF65-F5344CB8AC3E}">
        <p14:creationId xmlns:p14="http://schemas.microsoft.com/office/powerpoint/2010/main" val="23195729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Problem 3: When Slopes are Too Small</a:t>
            </a:r>
            <a:endParaRPr lang="he-IL" dirty="0"/>
          </a:p>
        </p:txBody>
      </p:sp>
      <p:pic>
        <p:nvPicPr>
          <p:cNvPr id="4" name="Content Placeholder 3"/>
          <p:cNvPicPr>
            <a:picLocks noGrp="1" noChangeAspect="1"/>
          </p:cNvPicPr>
          <p:nvPr>
            <p:ph idx="1"/>
          </p:nvPr>
        </p:nvPicPr>
        <p:blipFill rotWithShape="1">
          <a:blip r:embed="rId2"/>
          <a:srcRect l="22178" t="15076" r="21999" b="60588"/>
          <a:stretch/>
        </p:blipFill>
        <p:spPr>
          <a:xfrm>
            <a:off x="7713233" y="2173046"/>
            <a:ext cx="3593055" cy="978946"/>
          </a:xfrm>
          <a:prstGeom prst="rect">
            <a:avLst/>
          </a:prstGeom>
        </p:spPr>
      </p:pic>
      <p:sp>
        <p:nvSpPr>
          <p:cNvPr id="5" name="Rectangle 4"/>
          <p:cNvSpPr/>
          <p:nvPr/>
        </p:nvSpPr>
        <p:spPr>
          <a:xfrm>
            <a:off x="1090109" y="1989739"/>
            <a:ext cx="6096000" cy="1323439"/>
          </a:xfrm>
          <a:prstGeom prst="rect">
            <a:avLst/>
          </a:prstGeom>
        </p:spPr>
        <p:txBody>
          <a:bodyPr>
            <a:spAutoFit/>
          </a:bodyPr>
          <a:lstStyle/>
          <a:p>
            <a:pPr algn="l" rtl="0"/>
            <a:r>
              <a:rPr lang="en-US" sz="2000" b="0" i="0" dirty="0">
                <a:solidFill>
                  <a:srgbClr val="404040"/>
                </a:solidFill>
                <a:effectLst/>
                <a:latin typeface="Lora"/>
              </a:rPr>
              <a:t>Our little red ball up there is just stuck! If your alpha is too small, this can happen. The ball just drops right into an instant local minimum and ignores the big picture.</a:t>
            </a:r>
            <a:endParaRPr lang="he-IL" sz="2000" dirty="0"/>
          </a:p>
        </p:txBody>
      </p:sp>
      <p:sp>
        <p:nvSpPr>
          <p:cNvPr id="6" name="Rectangle 5"/>
          <p:cNvSpPr/>
          <p:nvPr/>
        </p:nvSpPr>
        <p:spPr>
          <a:xfrm>
            <a:off x="1079351" y="3494459"/>
            <a:ext cx="6096000" cy="1015663"/>
          </a:xfrm>
          <a:prstGeom prst="rect">
            <a:avLst/>
          </a:prstGeom>
        </p:spPr>
        <p:txBody>
          <a:bodyPr>
            <a:spAutoFit/>
          </a:bodyPr>
          <a:lstStyle/>
          <a:p>
            <a:pPr algn="l" rtl="0"/>
            <a:r>
              <a:rPr lang="en-US" sz="2000" b="0" i="0" dirty="0">
                <a:solidFill>
                  <a:srgbClr val="404040"/>
                </a:solidFill>
                <a:effectLst/>
                <a:latin typeface="Lora"/>
              </a:rPr>
              <a:t>And perhaps the more obvious symptom of deltas that are too small is that the convergence will just take a very, very long time.</a:t>
            </a:r>
            <a:endParaRPr lang="he-IL" sz="2000" dirty="0"/>
          </a:p>
        </p:txBody>
      </p:sp>
      <p:pic>
        <p:nvPicPr>
          <p:cNvPr id="7" name="Content Placeholder 3"/>
          <p:cNvPicPr>
            <a:picLocks noChangeAspect="1"/>
          </p:cNvPicPr>
          <p:nvPr/>
        </p:nvPicPr>
        <p:blipFill rotWithShape="1">
          <a:blip r:embed="rId2"/>
          <a:srcRect l="22178" t="59692" r="21999" b="30146"/>
          <a:stretch/>
        </p:blipFill>
        <p:spPr>
          <a:xfrm>
            <a:off x="7581971" y="3711388"/>
            <a:ext cx="3876717" cy="441065"/>
          </a:xfrm>
          <a:prstGeom prst="rect">
            <a:avLst/>
          </a:prstGeom>
        </p:spPr>
      </p:pic>
      <p:sp>
        <p:nvSpPr>
          <p:cNvPr id="8" name="Rectangle 7"/>
          <p:cNvSpPr/>
          <p:nvPr/>
        </p:nvSpPr>
        <p:spPr>
          <a:xfrm>
            <a:off x="1111623" y="4732939"/>
            <a:ext cx="10001025" cy="1015663"/>
          </a:xfrm>
          <a:prstGeom prst="rect">
            <a:avLst/>
          </a:prstGeom>
        </p:spPr>
        <p:txBody>
          <a:bodyPr wrap="square">
            <a:spAutoFit/>
          </a:bodyPr>
          <a:lstStyle/>
          <a:p>
            <a:pPr algn="l" rtl="0"/>
            <a:r>
              <a:rPr lang="en-US" sz="2000" b="0" i="0" dirty="0">
                <a:solidFill>
                  <a:srgbClr val="404040"/>
                </a:solidFill>
                <a:effectLst/>
                <a:latin typeface="Lora"/>
              </a:rPr>
              <a:t>As you might expect, the solution to both of these symptoms is to increase the alpha. We might even multiply our deltas by a weight higher than 1. This is very rare, but it does sometimes happen.</a:t>
            </a:r>
            <a:endParaRPr lang="he-IL" sz="2000" dirty="0"/>
          </a:p>
        </p:txBody>
      </p:sp>
      <p:sp>
        <p:nvSpPr>
          <p:cNvPr id="9" name="Rectangle 8"/>
          <p:cNvSpPr/>
          <p:nvPr/>
        </p:nvSpPr>
        <p:spPr>
          <a:xfrm>
            <a:off x="525167" y="6374809"/>
            <a:ext cx="6128601" cy="369332"/>
          </a:xfrm>
          <a:prstGeom prst="rect">
            <a:avLst/>
          </a:prstGeom>
        </p:spPr>
        <p:txBody>
          <a:bodyPr wrap="none">
            <a:spAutoFit/>
          </a:bodyPr>
          <a:lstStyle/>
          <a:p>
            <a:pPr algn="l" rtl="0"/>
            <a:r>
              <a:rPr lang="en-US" dirty="0"/>
              <a:t>https://iamtrask.github.io/2015/07/27/python-network-part2/</a:t>
            </a:r>
            <a:endParaRPr lang="he-IL" dirty="0"/>
          </a:p>
        </p:txBody>
      </p:sp>
    </p:spTree>
    <p:extLst>
      <p:ext uri="{BB962C8B-B14F-4D97-AF65-F5344CB8AC3E}">
        <p14:creationId xmlns:p14="http://schemas.microsoft.com/office/powerpoint/2010/main" val="42825130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rtl="0"/>
            <a:r>
              <a:rPr lang="en-US" dirty="0"/>
              <a:t>Stochastic Gradient Descent(SGD)</a:t>
            </a:r>
            <a:r>
              <a:rPr lang="he-IL" dirty="0"/>
              <a:t> </a:t>
            </a:r>
            <a:r>
              <a:rPr lang="en-US" dirty="0"/>
              <a:t>in Neural Networks</a:t>
            </a:r>
            <a:endParaRPr lang="he-IL" dirty="0"/>
          </a:p>
        </p:txBody>
      </p:sp>
      <p:pic>
        <p:nvPicPr>
          <p:cNvPr id="6" name="Content Placeholder 5"/>
          <p:cNvPicPr>
            <a:picLocks noGrp="1" noChangeAspect="1"/>
          </p:cNvPicPr>
          <p:nvPr>
            <p:ph idx="1"/>
          </p:nvPr>
        </p:nvPicPr>
        <p:blipFill rotWithShape="1">
          <a:blip r:embed="rId3"/>
          <a:srcRect l="32372" t="39947" r="34702" b="21812"/>
          <a:stretch/>
        </p:blipFill>
        <p:spPr>
          <a:xfrm>
            <a:off x="7621441" y="2287616"/>
            <a:ext cx="3881846" cy="2817784"/>
          </a:xfrm>
          <a:prstGeom prst="rect">
            <a:avLst/>
          </a:prstGeom>
        </p:spPr>
      </p:pic>
      <p:pic>
        <p:nvPicPr>
          <p:cNvPr id="4" name="Picture 3"/>
          <p:cNvPicPr>
            <a:picLocks noChangeAspect="1"/>
          </p:cNvPicPr>
          <p:nvPr/>
        </p:nvPicPr>
        <p:blipFill rotWithShape="1">
          <a:blip r:embed="rId4"/>
          <a:srcRect l="21712" t="43006" r="22601" b="38799"/>
          <a:stretch/>
        </p:blipFill>
        <p:spPr>
          <a:xfrm>
            <a:off x="7867650" y="1888191"/>
            <a:ext cx="3319181" cy="677861"/>
          </a:xfrm>
          <a:prstGeom prst="rect">
            <a:avLst/>
          </a:prstGeom>
        </p:spPr>
      </p:pic>
      <p:sp>
        <p:nvSpPr>
          <p:cNvPr id="7" name="Rectangle 6"/>
          <p:cNvSpPr/>
          <p:nvPr/>
        </p:nvSpPr>
        <p:spPr>
          <a:xfrm>
            <a:off x="851087" y="1989740"/>
            <a:ext cx="6096000" cy="1323439"/>
          </a:xfrm>
          <a:prstGeom prst="rect">
            <a:avLst/>
          </a:prstGeom>
        </p:spPr>
        <p:txBody>
          <a:bodyPr>
            <a:spAutoFit/>
          </a:bodyPr>
          <a:lstStyle/>
          <a:p>
            <a:pPr algn="l" rtl="0"/>
            <a:r>
              <a:rPr lang="en-US" sz="2000" b="0" i="0" dirty="0">
                <a:solidFill>
                  <a:srgbClr val="404040"/>
                </a:solidFill>
                <a:effectLst/>
                <a:latin typeface="Lora"/>
              </a:rPr>
              <a:t>In a neural network, we're trying to minimize the </a:t>
            </a:r>
            <a:r>
              <a:rPr lang="en-US" sz="2000" b="1" i="0" dirty="0">
                <a:solidFill>
                  <a:srgbClr val="404040"/>
                </a:solidFill>
                <a:effectLst/>
                <a:latin typeface="Lora"/>
              </a:rPr>
              <a:t>error with respect to the weights</a:t>
            </a:r>
            <a:r>
              <a:rPr lang="en-US" sz="2000" b="0" i="0" dirty="0">
                <a:solidFill>
                  <a:srgbClr val="404040"/>
                </a:solidFill>
                <a:effectLst/>
                <a:latin typeface="Lora"/>
              </a:rPr>
              <a:t>. </a:t>
            </a:r>
          </a:p>
          <a:p>
            <a:pPr algn="l" rtl="0"/>
            <a:r>
              <a:rPr lang="en-US" sz="2000" b="0" i="0" dirty="0">
                <a:solidFill>
                  <a:srgbClr val="404040"/>
                </a:solidFill>
                <a:effectLst/>
                <a:latin typeface="Lora"/>
              </a:rPr>
              <a:t>The curve represents the network's error relative to the position of a single weight.</a:t>
            </a:r>
            <a:endParaRPr lang="he-IL" sz="2000" dirty="0"/>
          </a:p>
        </p:txBody>
      </p:sp>
      <p:sp>
        <p:nvSpPr>
          <p:cNvPr id="8" name="Rectangle 7"/>
          <p:cNvSpPr/>
          <p:nvPr/>
        </p:nvSpPr>
        <p:spPr>
          <a:xfrm>
            <a:off x="894117" y="4953252"/>
            <a:ext cx="10145358" cy="1323439"/>
          </a:xfrm>
          <a:prstGeom prst="rect">
            <a:avLst/>
          </a:prstGeom>
        </p:spPr>
        <p:txBody>
          <a:bodyPr wrap="square">
            <a:spAutoFit/>
          </a:bodyPr>
          <a:lstStyle/>
          <a:p>
            <a:pPr algn="l" rtl="0"/>
            <a:r>
              <a:rPr lang="en-US" sz="2000" dirty="0">
                <a:solidFill>
                  <a:srgbClr val="404040"/>
                </a:solidFill>
                <a:latin typeface="Lora"/>
              </a:rPr>
              <a:t>We therefore calculate gradient instead of slope, and this is how we update the weights:</a:t>
            </a:r>
          </a:p>
          <a:p>
            <a:pPr algn="l" rtl="0"/>
            <a:r>
              <a:rPr lang="en-US" sz="2000" dirty="0">
                <a:solidFill>
                  <a:srgbClr val="404040"/>
                </a:solidFill>
                <a:latin typeface="Lora"/>
              </a:rPr>
              <a:t>				</a:t>
            </a:r>
          </a:p>
          <a:p>
            <a:pPr algn="l" rtl="0"/>
            <a:endParaRPr lang="en-US" sz="2000" dirty="0">
              <a:solidFill>
                <a:srgbClr val="404040"/>
              </a:solidFill>
              <a:latin typeface="Lora"/>
            </a:endParaRPr>
          </a:p>
          <a:p>
            <a:pPr algn="l" rtl="0"/>
            <a:r>
              <a:rPr lang="en-US" sz="2000" dirty="0">
                <a:solidFill>
                  <a:srgbClr val="404040"/>
                </a:solidFill>
                <a:latin typeface="Lora"/>
              </a:rPr>
              <a:t>(      is just another notation for </a:t>
            </a:r>
            <a:r>
              <a:rPr lang="el-GR" sz="2000" dirty="0">
                <a:solidFill>
                  <a:srgbClr val="404040"/>
                </a:solidFill>
                <a:latin typeface="Lora"/>
              </a:rPr>
              <a:t>α</a:t>
            </a:r>
            <a:r>
              <a:rPr lang="en-US" sz="2000" dirty="0">
                <a:solidFill>
                  <a:srgbClr val="404040"/>
                </a:solidFill>
                <a:latin typeface="Lora"/>
              </a:rPr>
              <a:t>)</a:t>
            </a:r>
          </a:p>
        </p:txBody>
      </p:sp>
      <p:sp>
        <p:nvSpPr>
          <p:cNvPr id="9" name="TextBox 8"/>
          <p:cNvSpPr txBox="1"/>
          <p:nvPr/>
        </p:nvSpPr>
        <p:spPr>
          <a:xfrm>
            <a:off x="8706522" y="4652906"/>
            <a:ext cx="570156" cy="369332"/>
          </a:xfrm>
          <a:prstGeom prst="rect">
            <a:avLst/>
          </a:prstGeom>
          <a:noFill/>
        </p:spPr>
        <p:txBody>
          <a:bodyPr wrap="square" rtlCol="1">
            <a:spAutoFit/>
          </a:bodyPr>
          <a:lstStyle/>
          <a:p>
            <a:r>
              <a:rPr lang="en-US" dirty="0"/>
              <a:t>w1</a:t>
            </a:r>
            <a:endParaRPr lang="he-IL" dirty="0"/>
          </a:p>
        </p:txBody>
      </p:sp>
      <p:sp>
        <p:nvSpPr>
          <p:cNvPr id="10" name="TextBox 9"/>
          <p:cNvSpPr txBox="1"/>
          <p:nvPr/>
        </p:nvSpPr>
        <p:spPr>
          <a:xfrm>
            <a:off x="10773559" y="4138668"/>
            <a:ext cx="570156" cy="369332"/>
          </a:xfrm>
          <a:prstGeom prst="rect">
            <a:avLst/>
          </a:prstGeom>
          <a:noFill/>
        </p:spPr>
        <p:txBody>
          <a:bodyPr wrap="square" rtlCol="1">
            <a:spAutoFit/>
          </a:bodyPr>
          <a:lstStyle/>
          <a:p>
            <a:r>
              <a:rPr lang="en-US" dirty="0"/>
              <a:t>w2</a:t>
            </a:r>
            <a:endParaRPr lang="he-IL" dirty="0"/>
          </a:p>
        </p:txBody>
      </p:sp>
      <p:sp>
        <p:nvSpPr>
          <p:cNvPr id="11" name="TextBox 10"/>
          <p:cNvSpPr txBox="1"/>
          <p:nvPr/>
        </p:nvSpPr>
        <p:spPr>
          <a:xfrm>
            <a:off x="7687571" y="3062679"/>
            <a:ext cx="733314" cy="369332"/>
          </a:xfrm>
          <a:prstGeom prst="rect">
            <a:avLst/>
          </a:prstGeom>
          <a:noFill/>
        </p:spPr>
        <p:txBody>
          <a:bodyPr wrap="square" rtlCol="1">
            <a:spAutoFit/>
          </a:bodyPr>
          <a:lstStyle/>
          <a:p>
            <a:r>
              <a:rPr lang="en-US" dirty="0"/>
              <a:t>error</a:t>
            </a:r>
            <a:endParaRPr lang="he-IL" dirty="0"/>
          </a:p>
        </p:txBody>
      </p:sp>
      <p:pic>
        <p:nvPicPr>
          <p:cNvPr id="12" name="Picture 11"/>
          <p:cNvPicPr>
            <a:picLocks noChangeAspect="1"/>
          </p:cNvPicPr>
          <p:nvPr/>
        </p:nvPicPr>
        <p:blipFill rotWithShape="1">
          <a:blip r:embed="rId5"/>
          <a:srcRect l="18497" t="62078" r="51386" b="28385"/>
          <a:stretch/>
        </p:blipFill>
        <p:spPr>
          <a:xfrm>
            <a:off x="5472953" y="5344644"/>
            <a:ext cx="4130936" cy="817582"/>
          </a:xfrm>
          <a:prstGeom prst="rect">
            <a:avLst/>
          </a:prstGeom>
        </p:spPr>
      </p:pic>
      <p:pic>
        <p:nvPicPr>
          <p:cNvPr id="1028" name="Picture 4" descr="\! w := w - \eta \nabla Q_i(w)."/>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79350" y="5437841"/>
            <a:ext cx="2283383" cy="287132"/>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 w := w - \eta \nabla Q_i(w)."/>
          <p:cNvPicPr>
            <a:picLocks noChangeAspect="1" noChangeArrowheads="1"/>
          </p:cNvPicPr>
          <p:nvPr/>
        </p:nvPicPr>
        <p:blipFill rotWithShape="1">
          <a:blip r:embed="rId6">
            <a:extLst>
              <a:ext uri="{28A0092B-C50C-407E-A947-70E740481C1C}">
                <a14:useLocalDpi xmlns:a14="http://schemas.microsoft.com/office/drawing/2010/main" val="0"/>
              </a:ext>
            </a:extLst>
          </a:blip>
          <a:srcRect l="49729" t="20699" r="42262" b="-3126"/>
          <a:stretch/>
        </p:blipFill>
        <p:spPr bwMode="auto">
          <a:xfrm>
            <a:off x="1185582" y="5998173"/>
            <a:ext cx="182880" cy="236667"/>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p:cNvSpPr/>
          <p:nvPr/>
        </p:nvSpPr>
        <p:spPr>
          <a:xfrm>
            <a:off x="525167" y="6374809"/>
            <a:ext cx="6128601" cy="369332"/>
          </a:xfrm>
          <a:prstGeom prst="rect">
            <a:avLst/>
          </a:prstGeom>
        </p:spPr>
        <p:txBody>
          <a:bodyPr wrap="none">
            <a:spAutoFit/>
          </a:bodyPr>
          <a:lstStyle/>
          <a:p>
            <a:pPr algn="l" rtl="0"/>
            <a:r>
              <a:rPr lang="en-US" dirty="0"/>
              <a:t>https://iamtrask.github.io/2015/07/27/python-network-part2/</a:t>
            </a:r>
            <a:endParaRPr lang="he-IL" dirty="0"/>
          </a:p>
        </p:txBody>
      </p:sp>
      <p:sp>
        <p:nvSpPr>
          <p:cNvPr id="3" name="Rectangle 2"/>
          <p:cNvSpPr/>
          <p:nvPr/>
        </p:nvSpPr>
        <p:spPr>
          <a:xfrm>
            <a:off x="1600200" y="3458170"/>
            <a:ext cx="5714999" cy="707886"/>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gn="l" rtl="0"/>
            <a:r>
              <a:rPr lang="en-US" sz="2000" dirty="0">
                <a:solidFill>
                  <a:srgbClr val="404040"/>
                </a:solidFill>
                <a:latin typeface="Lora"/>
              </a:rPr>
              <a:t>The network's error for every possible value of a single weight (for a net with two hidden nodes). </a:t>
            </a:r>
          </a:p>
        </p:txBody>
      </p:sp>
      <p:sp>
        <p:nvSpPr>
          <p:cNvPr id="5" name="Right Arrow 4"/>
          <p:cNvSpPr/>
          <p:nvPr/>
        </p:nvSpPr>
        <p:spPr>
          <a:xfrm>
            <a:off x="7343775" y="3705225"/>
            <a:ext cx="685800" cy="2571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0" name="Right Arrow 19"/>
          <p:cNvSpPr/>
          <p:nvPr/>
        </p:nvSpPr>
        <p:spPr>
          <a:xfrm>
            <a:off x="3933825" y="5353051"/>
            <a:ext cx="962025" cy="4381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t>or</a:t>
            </a:r>
            <a:endParaRPr lang="he-IL" dirty="0"/>
          </a:p>
        </p:txBody>
      </p:sp>
    </p:spTree>
    <p:extLst>
      <p:ext uri="{BB962C8B-B14F-4D97-AF65-F5344CB8AC3E}">
        <p14:creationId xmlns:p14="http://schemas.microsoft.com/office/powerpoint/2010/main" val="24082814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Mini-batch gradient descent</a:t>
            </a:r>
            <a:endParaRPr lang="he-IL" dirty="0"/>
          </a:p>
        </p:txBody>
      </p:sp>
      <p:pic>
        <p:nvPicPr>
          <p:cNvPr id="6" name="Content Placeholder 5"/>
          <p:cNvPicPr>
            <a:picLocks noGrp="1" noChangeAspect="1"/>
          </p:cNvPicPr>
          <p:nvPr>
            <p:ph idx="1"/>
          </p:nvPr>
        </p:nvPicPr>
        <p:blipFill rotWithShape="1">
          <a:blip r:embed="rId2"/>
          <a:srcRect l="19300" t="24683" r="20273" b="56283"/>
          <a:stretch/>
        </p:blipFill>
        <p:spPr>
          <a:xfrm>
            <a:off x="978676" y="1820312"/>
            <a:ext cx="7911324" cy="1557525"/>
          </a:xfrm>
          <a:prstGeom prst="rect">
            <a:avLst/>
          </a:prstGeom>
        </p:spPr>
      </p:pic>
      <p:sp>
        <p:nvSpPr>
          <p:cNvPr id="4" name="Slide Number Placeholder 3"/>
          <p:cNvSpPr>
            <a:spLocks noGrp="1"/>
          </p:cNvSpPr>
          <p:nvPr>
            <p:ph type="sldNum" sz="quarter" idx="11"/>
          </p:nvPr>
        </p:nvSpPr>
        <p:spPr/>
        <p:txBody>
          <a:bodyPr/>
          <a:lstStyle/>
          <a:p>
            <a:fld id="{696B7141-94EC-4942-ABAF-84683D70C645}" type="slidenum">
              <a:rPr lang="he-IL" altLang="he-IL" smtClean="0">
                <a:solidFill>
                  <a:srgbClr val="000000"/>
                </a:solidFill>
              </a:rPr>
              <a:pPr/>
              <a:t>24</a:t>
            </a:fld>
            <a:endParaRPr lang="en-US" altLang="he-IL">
              <a:solidFill>
                <a:srgbClr val="000000"/>
              </a:solidFill>
            </a:endParaRPr>
          </a:p>
        </p:txBody>
      </p:sp>
      <p:sp>
        <p:nvSpPr>
          <p:cNvPr id="5" name="Footer Placeholder 4"/>
          <p:cNvSpPr>
            <a:spLocks noGrp="1"/>
          </p:cNvSpPr>
          <p:nvPr>
            <p:ph type="ftr" sz="quarter" idx="12"/>
          </p:nvPr>
        </p:nvSpPr>
        <p:spPr>
          <a:xfrm>
            <a:off x="5647765" y="6524626"/>
            <a:ext cx="3520577" cy="333375"/>
          </a:xfrm>
        </p:spPr>
        <p:txBody>
          <a:bodyPr/>
          <a:lstStyle/>
          <a:p>
            <a:r>
              <a:rPr lang="en-US" altLang="he-IL" dirty="0">
                <a:solidFill>
                  <a:srgbClr val="000000"/>
                </a:solidFill>
              </a:rPr>
              <a:t>https://class.coursera.org/ml-003/lecture/106</a:t>
            </a:r>
          </a:p>
        </p:txBody>
      </p:sp>
      <p:pic>
        <p:nvPicPr>
          <p:cNvPr id="7" name="Picture 6"/>
          <p:cNvPicPr>
            <a:picLocks noChangeAspect="1"/>
          </p:cNvPicPr>
          <p:nvPr/>
        </p:nvPicPr>
        <p:blipFill rotWithShape="1">
          <a:blip r:embed="rId3"/>
          <a:srcRect l="17399" t="25436" r="40876" b="32776"/>
          <a:stretch/>
        </p:blipFill>
        <p:spPr>
          <a:xfrm>
            <a:off x="978676" y="3453304"/>
            <a:ext cx="4593515" cy="2875264"/>
          </a:xfrm>
          <a:prstGeom prst="rect">
            <a:avLst/>
          </a:prstGeom>
        </p:spPr>
      </p:pic>
      <p:sp>
        <p:nvSpPr>
          <p:cNvPr id="3" name="TextBox 2"/>
          <p:cNvSpPr txBox="1"/>
          <p:nvPr/>
        </p:nvSpPr>
        <p:spPr>
          <a:xfrm>
            <a:off x="6131859" y="3603812"/>
            <a:ext cx="3689873" cy="646331"/>
          </a:xfrm>
          <a:prstGeom prst="rect">
            <a:avLst/>
          </a:prstGeom>
          <a:noFill/>
        </p:spPr>
        <p:txBody>
          <a:bodyPr wrap="square" rtlCol="1">
            <a:spAutoFit/>
          </a:bodyPr>
          <a:lstStyle/>
          <a:p>
            <a:pPr algn="l" rtl="0"/>
            <a:r>
              <a:rPr lang="en-US" dirty="0"/>
              <a:t>Mini-batch can be performed in parallel and is therefore faster.</a:t>
            </a:r>
            <a:endParaRPr lang="he-IL" dirty="0"/>
          </a:p>
        </p:txBody>
      </p:sp>
      <p:sp>
        <p:nvSpPr>
          <p:cNvPr id="8" name="Left Brace 7"/>
          <p:cNvSpPr/>
          <p:nvPr/>
        </p:nvSpPr>
        <p:spPr bwMode="auto">
          <a:xfrm rot="5400000">
            <a:off x="2445272" y="3924262"/>
            <a:ext cx="112958" cy="372904"/>
          </a:xfrm>
          <a:prstGeom prst="leftBrac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bg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1" anchor="t"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he-IL" b="0" i="0" u="none" strike="noStrike" cap="none" normalizeH="0" baseline="0" dirty="0">
              <a:ln>
                <a:noFill/>
              </a:ln>
              <a:solidFill>
                <a:schemeClr val="tx1"/>
              </a:solidFill>
              <a:effectLst/>
              <a:latin typeface="Times New Roman" pitchFamily="18" charset="0"/>
            </a:endParaRPr>
          </a:p>
        </p:txBody>
      </p:sp>
      <p:sp>
        <p:nvSpPr>
          <p:cNvPr id="9" name="TextBox 8"/>
          <p:cNvSpPr txBox="1"/>
          <p:nvPr/>
        </p:nvSpPr>
        <p:spPr>
          <a:xfrm>
            <a:off x="2319867" y="3745250"/>
            <a:ext cx="414667" cy="369332"/>
          </a:xfrm>
          <a:prstGeom prst="rect">
            <a:avLst/>
          </a:prstGeom>
          <a:noFill/>
        </p:spPr>
        <p:txBody>
          <a:bodyPr wrap="square" rtlCol="1">
            <a:spAutoFit/>
          </a:bodyPr>
          <a:lstStyle/>
          <a:p>
            <a:r>
              <a:rPr lang="en-US" dirty="0"/>
              <a:t>10</a:t>
            </a:r>
            <a:endParaRPr lang="he-IL" dirty="0"/>
          </a:p>
        </p:txBody>
      </p:sp>
    </p:spTree>
    <p:extLst>
      <p:ext uri="{BB962C8B-B14F-4D97-AF65-F5344CB8AC3E}">
        <p14:creationId xmlns:p14="http://schemas.microsoft.com/office/powerpoint/2010/main" val="25534948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Recurrent Neural Networks (RNN)</a:t>
            </a:r>
            <a:endParaRPr lang="he-IL" dirty="0"/>
          </a:p>
        </p:txBody>
      </p:sp>
      <p:sp>
        <p:nvSpPr>
          <p:cNvPr id="5" name="Subtitle 4"/>
          <p:cNvSpPr>
            <a:spLocks noGrp="1"/>
          </p:cNvSpPr>
          <p:nvPr>
            <p:ph type="subTitle" idx="1"/>
          </p:nvPr>
        </p:nvSpPr>
        <p:spPr/>
        <p:txBody>
          <a:bodyPr/>
          <a:lstStyle/>
          <a:p>
            <a:endParaRPr lang="he-IL"/>
          </a:p>
        </p:txBody>
      </p:sp>
    </p:spTree>
    <p:extLst>
      <p:ext uri="{BB962C8B-B14F-4D97-AF65-F5344CB8AC3E}">
        <p14:creationId xmlns:p14="http://schemas.microsoft.com/office/powerpoint/2010/main" val="9647882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1" dirty="0"/>
              <a:t>What is Neural Memory?</a:t>
            </a:r>
          </a:p>
        </p:txBody>
      </p:sp>
      <p:sp>
        <p:nvSpPr>
          <p:cNvPr id="3" name="Content Placeholder 2"/>
          <p:cNvSpPr>
            <a:spLocks noGrp="1"/>
          </p:cNvSpPr>
          <p:nvPr>
            <p:ph idx="1"/>
          </p:nvPr>
        </p:nvSpPr>
        <p:spPr/>
        <p:txBody>
          <a:bodyPr>
            <a:noAutofit/>
          </a:bodyPr>
          <a:lstStyle/>
          <a:p>
            <a:pPr algn="l" rtl="0"/>
            <a:r>
              <a:rPr lang="en-US" sz="3200" dirty="0"/>
              <a:t>List the alphabet forward</a:t>
            </a:r>
          </a:p>
          <a:p>
            <a:pPr lvl="1" algn="l" rtl="0"/>
            <a:r>
              <a:rPr lang="en-US" sz="2800" dirty="0"/>
              <a:t>.... you can do it, yes?</a:t>
            </a:r>
          </a:p>
          <a:p>
            <a:pPr algn="l" rtl="0"/>
            <a:r>
              <a:rPr lang="en-US" sz="3200" dirty="0"/>
              <a:t>List the alphabet backward</a:t>
            </a:r>
          </a:p>
          <a:p>
            <a:pPr lvl="1" algn="l" rtl="0"/>
            <a:r>
              <a:rPr lang="en-US" sz="2800" dirty="0"/>
              <a:t>.... hmmm... perhaps a bit tougher.</a:t>
            </a:r>
          </a:p>
          <a:p>
            <a:pPr algn="l" rtl="0"/>
            <a:r>
              <a:rPr lang="en-US" sz="3200" dirty="0"/>
              <a:t>Try with the lyrics of a song you know?</a:t>
            </a:r>
          </a:p>
          <a:p>
            <a:pPr lvl="1" algn="l" rtl="0"/>
            <a:r>
              <a:rPr lang="en-US" sz="2800" dirty="0"/>
              <a:t>Why is it easier to recall forward than it is to recall backward? </a:t>
            </a:r>
          </a:p>
          <a:p>
            <a:pPr lvl="1" algn="l" rtl="0"/>
            <a:r>
              <a:rPr lang="en-US" sz="2800" dirty="0"/>
              <a:t>Can you jump into the middle of the second verse?</a:t>
            </a:r>
          </a:p>
          <a:p>
            <a:pPr lvl="2" algn="l" rtl="0"/>
            <a:r>
              <a:rPr lang="en-US" sz="2000" dirty="0"/>
              <a:t>... hmm... also difficult. Why?</a:t>
            </a:r>
          </a:p>
        </p:txBody>
      </p:sp>
    </p:spTree>
    <p:extLst>
      <p:ext uri="{BB962C8B-B14F-4D97-AF65-F5344CB8AC3E}">
        <p14:creationId xmlns:p14="http://schemas.microsoft.com/office/powerpoint/2010/main" val="7029412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1" dirty="0"/>
              <a:t>What is Neural Memory?</a:t>
            </a:r>
          </a:p>
        </p:txBody>
      </p:sp>
      <p:sp>
        <p:nvSpPr>
          <p:cNvPr id="3" name="Content Placeholder 2"/>
          <p:cNvSpPr>
            <a:spLocks noGrp="1"/>
          </p:cNvSpPr>
          <p:nvPr>
            <p:ph idx="1"/>
          </p:nvPr>
        </p:nvSpPr>
        <p:spPr/>
        <p:txBody>
          <a:bodyPr>
            <a:noAutofit/>
          </a:bodyPr>
          <a:lstStyle/>
          <a:p>
            <a:pPr algn="l" rtl="0"/>
            <a:r>
              <a:rPr lang="en-US" sz="2800" dirty="0"/>
              <a:t>There's a very logical reason for this....</a:t>
            </a:r>
          </a:p>
          <a:p>
            <a:pPr algn="l" rtl="0"/>
            <a:r>
              <a:rPr lang="en-US" sz="2800" dirty="0"/>
              <a:t>You haven't learned the letters of the alphabet or the lyrics of a song like a computer storing them as a set on a hard drive. </a:t>
            </a:r>
          </a:p>
          <a:p>
            <a:pPr algn="l" rtl="0"/>
            <a:r>
              <a:rPr lang="en-US" sz="2800" dirty="0"/>
              <a:t>You learned them as a </a:t>
            </a:r>
            <a:r>
              <a:rPr lang="en-US" sz="2800" b="1" dirty="0"/>
              <a:t>sequence</a:t>
            </a:r>
            <a:r>
              <a:rPr lang="en-US" sz="2800" dirty="0"/>
              <a:t>. You are really good at indexing from one letter to the next. </a:t>
            </a:r>
          </a:p>
          <a:p>
            <a:pPr algn="l" rtl="0"/>
            <a:r>
              <a:rPr lang="en-US" sz="2800" dirty="0"/>
              <a:t>It's a kind of conditional memory... you only have it when you very recently had the previous memory. </a:t>
            </a:r>
          </a:p>
          <a:p>
            <a:pPr algn="l" rtl="0"/>
            <a:r>
              <a:rPr lang="en-US" sz="2800" dirty="0"/>
              <a:t>It's also a lot like a </a:t>
            </a:r>
            <a:r>
              <a:rPr lang="en-US" sz="2800" b="1" dirty="0"/>
              <a:t>linked list</a:t>
            </a:r>
            <a:r>
              <a:rPr lang="en-US" sz="2800" dirty="0"/>
              <a:t> if you're familiar with that.</a:t>
            </a:r>
            <a:endParaRPr lang="he-IL" sz="2800" dirty="0"/>
          </a:p>
        </p:txBody>
      </p:sp>
    </p:spTree>
    <p:extLst>
      <p:ext uri="{BB962C8B-B14F-4D97-AF65-F5344CB8AC3E}">
        <p14:creationId xmlns:p14="http://schemas.microsoft.com/office/powerpoint/2010/main" val="100041617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Recurrent Neural Networks (RNN)</a:t>
            </a:r>
            <a:endParaRPr lang="he-IL" dirty="0"/>
          </a:p>
        </p:txBody>
      </p:sp>
      <p:sp>
        <p:nvSpPr>
          <p:cNvPr id="3" name="Content Placeholder 2"/>
          <p:cNvSpPr>
            <a:spLocks noGrp="1"/>
          </p:cNvSpPr>
          <p:nvPr>
            <p:ph idx="1"/>
          </p:nvPr>
        </p:nvSpPr>
        <p:spPr/>
        <p:txBody>
          <a:bodyPr>
            <a:noAutofit/>
          </a:bodyPr>
          <a:lstStyle/>
          <a:p>
            <a:pPr algn="l" rtl="0"/>
            <a:r>
              <a:rPr lang="en-US" sz="2800" dirty="0"/>
              <a:t>However, it's not that you don't have the song in your memory except when you're singing it.</a:t>
            </a:r>
          </a:p>
          <a:p>
            <a:pPr algn="l" rtl="0"/>
            <a:r>
              <a:rPr lang="en-US" sz="2800" dirty="0"/>
              <a:t>Instead, when you try to jump straight to the middle of the song, you simply have a hard time finding that representation in your brain </a:t>
            </a:r>
          </a:p>
          <a:p>
            <a:pPr lvl="1" algn="l" rtl="0"/>
            <a:r>
              <a:rPr lang="en-US" sz="2400" dirty="0"/>
              <a:t>it hasn't tried to look for it this way before</a:t>
            </a:r>
          </a:p>
          <a:p>
            <a:pPr lvl="1" algn="l" rtl="0"/>
            <a:r>
              <a:rPr lang="en-US" sz="2400" dirty="0"/>
              <a:t>it doesn't have a map to the location of the middle of the second verse.</a:t>
            </a:r>
          </a:p>
          <a:p>
            <a:pPr algn="l" rtl="0"/>
            <a:r>
              <a:rPr lang="en-US" sz="2800" dirty="0"/>
              <a:t>Some problems are far more efficient if modeled as a sequence with a short term / pseudo conditional memory.</a:t>
            </a:r>
          </a:p>
        </p:txBody>
      </p:sp>
    </p:spTree>
    <p:extLst>
      <p:ext uri="{BB962C8B-B14F-4D97-AF65-F5344CB8AC3E}">
        <p14:creationId xmlns:p14="http://schemas.microsoft.com/office/powerpoint/2010/main" val="34536254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Recurrent Neural Networks (RNN)</a:t>
            </a:r>
            <a:endParaRPr lang="he-IL" dirty="0"/>
          </a:p>
        </p:txBody>
      </p:sp>
      <p:sp>
        <p:nvSpPr>
          <p:cNvPr id="7" name="Rectangle 6"/>
          <p:cNvSpPr/>
          <p:nvPr/>
        </p:nvSpPr>
        <p:spPr>
          <a:xfrm>
            <a:off x="1132353" y="1957018"/>
            <a:ext cx="6297147" cy="3881807"/>
          </a:xfrm>
          <a:prstGeom prst="rect">
            <a:avLst/>
          </a:prstGeom>
        </p:spPr>
        <p:txBody>
          <a:bodyPr vert="horz" lIns="0" tIns="45720" rIns="0" bIns="45720" rtlCol="0">
            <a:noAutofit/>
          </a:bodyPr>
          <a:lstStyle/>
          <a:p>
            <a:pPr marL="91440" indent="-91440" algn="l" rtl="0">
              <a:lnSpc>
                <a:spcPct val="90000"/>
              </a:lnSpc>
              <a:spcBef>
                <a:spcPts val="1200"/>
              </a:spcBef>
              <a:spcAft>
                <a:spcPts val="200"/>
              </a:spcAft>
              <a:buClr>
                <a:schemeClr val="accent1"/>
              </a:buClr>
              <a:buSzPct val="100000"/>
              <a:buFont typeface="Calibri" panose="020F0502020204030204" pitchFamily="34" charset="0"/>
              <a:buChar char=" "/>
            </a:pPr>
            <a:r>
              <a:rPr lang="en-US" sz="2400" dirty="0">
                <a:solidFill>
                  <a:schemeClr val="tx1">
                    <a:lumMod val="75000"/>
                    <a:lumOff val="25000"/>
                  </a:schemeClr>
                </a:solidFill>
              </a:rPr>
              <a:t>Memory matters when your data is a sequence of some kind.</a:t>
            </a:r>
          </a:p>
          <a:p>
            <a:pPr marL="91440" indent="-91440" algn="l" rtl="0">
              <a:lnSpc>
                <a:spcPct val="90000"/>
              </a:lnSpc>
              <a:spcBef>
                <a:spcPts val="1200"/>
              </a:spcBef>
              <a:spcAft>
                <a:spcPts val="200"/>
              </a:spcAft>
              <a:buClr>
                <a:schemeClr val="accent1"/>
              </a:buClr>
              <a:buSzPct val="100000"/>
              <a:buFont typeface="Calibri" panose="020F0502020204030204" pitchFamily="34" charset="0"/>
              <a:buChar char=" "/>
            </a:pPr>
            <a:r>
              <a:rPr lang="en-US" sz="2400" dirty="0">
                <a:solidFill>
                  <a:schemeClr val="tx1">
                    <a:lumMod val="75000"/>
                    <a:lumOff val="25000"/>
                  </a:schemeClr>
                </a:solidFill>
              </a:rPr>
              <a:t>In this example, each data point is a frame of your video. </a:t>
            </a:r>
          </a:p>
          <a:p>
            <a:pPr marL="91440" indent="-91440" algn="l" rtl="0">
              <a:lnSpc>
                <a:spcPct val="90000"/>
              </a:lnSpc>
              <a:spcBef>
                <a:spcPts val="1200"/>
              </a:spcBef>
              <a:spcAft>
                <a:spcPts val="200"/>
              </a:spcAft>
              <a:buClr>
                <a:schemeClr val="accent1"/>
              </a:buClr>
              <a:buSzPct val="100000"/>
              <a:buFont typeface="Calibri" panose="020F0502020204030204" pitchFamily="34" charset="0"/>
              <a:buChar char=" "/>
            </a:pPr>
            <a:r>
              <a:rPr lang="en-US" sz="2400" dirty="0">
                <a:solidFill>
                  <a:schemeClr val="tx1">
                    <a:lumMod val="75000"/>
                    <a:lumOff val="25000"/>
                  </a:schemeClr>
                </a:solidFill>
              </a:rPr>
              <a:t>If you wanted to train a neural network to predict where the ball would be in the next frame, it would be really helpful to know where the ball was in the last frame! </a:t>
            </a:r>
          </a:p>
          <a:p>
            <a:pPr marL="91440" indent="-91440" algn="l" rtl="0">
              <a:lnSpc>
                <a:spcPct val="90000"/>
              </a:lnSpc>
              <a:spcBef>
                <a:spcPts val="1200"/>
              </a:spcBef>
              <a:spcAft>
                <a:spcPts val="200"/>
              </a:spcAft>
              <a:buClr>
                <a:schemeClr val="accent1"/>
              </a:buClr>
              <a:buSzPct val="100000"/>
              <a:buFont typeface="Calibri" panose="020F0502020204030204" pitchFamily="34" charset="0"/>
              <a:buChar char=" "/>
            </a:pPr>
            <a:r>
              <a:rPr lang="en-US" sz="2400" dirty="0">
                <a:solidFill>
                  <a:schemeClr val="tx1">
                    <a:lumMod val="75000"/>
                    <a:lumOff val="25000"/>
                  </a:schemeClr>
                </a:solidFill>
              </a:rPr>
              <a:t>Sequential data like this is why we build recurrent neural networks. </a:t>
            </a:r>
          </a:p>
        </p:txBody>
      </p:sp>
      <p:pic>
        <p:nvPicPr>
          <p:cNvPr id="4" name="UL0ZOgN2SqY"/>
          <p:cNvPicPr>
            <a:picLocks noRot="1" noChangeAspect="1"/>
          </p:cNvPicPr>
          <p:nvPr>
            <a:videoFile r:link="rId1"/>
          </p:nvPr>
        </p:nvPicPr>
        <p:blipFill>
          <a:blip r:embed="rId3"/>
          <a:stretch>
            <a:fillRect/>
          </a:stretch>
        </p:blipFill>
        <p:spPr>
          <a:xfrm>
            <a:off x="7496175" y="2562225"/>
            <a:ext cx="4572000" cy="2571750"/>
          </a:xfrm>
          <a:prstGeom prst="rect">
            <a:avLst/>
          </a:prstGeom>
        </p:spPr>
      </p:pic>
      <p:sp>
        <p:nvSpPr>
          <p:cNvPr id="8" name="Rectangle 7"/>
          <p:cNvSpPr/>
          <p:nvPr/>
        </p:nvSpPr>
        <p:spPr>
          <a:xfrm>
            <a:off x="800099" y="6411694"/>
            <a:ext cx="7077075" cy="369332"/>
          </a:xfrm>
          <a:prstGeom prst="rect">
            <a:avLst/>
          </a:prstGeom>
        </p:spPr>
        <p:txBody>
          <a:bodyPr wrap="square">
            <a:spAutoFit/>
          </a:bodyPr>
          <a:lstStyle/>
          <a:p>
            <a:pPr algn="l" rtl="0"/>
            <a:r>
              <a:rPr lang="he-IL" dirty="0"/>
              <a:t>https://www.youtube.com/watch?v=UL0ZOgN2SqY&amp;feature=youtu.be</a:t>
            </a:r>
          </a:p>
        </p:txBody>
      </p:sp>
    </p:spTree>
    <p:extLst>
      <p:ext uri="{BB962C8B-B14F-4D97-AF65-F5344CB8AC3E}">
        <p14:creationId xmlns:p14="http://schemas.microsoft.com/office/powerpoint/2010/main" val="2030821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Watch the magic..</a:t>
            </a:r>
            <a:br>
              <a:rPr lang="en-US" dirty="0"/>
            </a:br>
            <a:r>
              <a:rPr lang="en-US" sz="4000" dirty="0"/>
              <a:t>Hinton's Neural Network Simulation</a:t>
            </a:r>
            <a:endParaRPr lang="he-IL" dirty="0"/>
          </a:p>
        </p:txBody>
      </p:sp>
      <p:sp>
        <p:nvSpPr>
          <p:cNvPr id="3" name="Content Placeholder 2"/>
          <p:cNvSpPr>
            <a:spLocks noGrp="1"/>
          </p:cNvSpPr>
          <p:nvPr>
            <p:ph idx="1"/>
          </p:nvPr>
        </p:nvSpPr>
        <p:spPr/>
        <p:txBody>
          <a:bodyPr/>
          <a:lstStyle/>
          <a:p>
            <a:pPr algn="l" rtl="0"/>
            <a:r>
              <a:rPr lang="en-US" dirty="0">
                <a:hlinkClick r:id="rId2"/>
              </a:rPr>
              <a:t>http://www.cs.toronto.edu/~hinton/adi/</a:t>
            </a:r>
            <a:endParaRPr lang="en-US" dirty="0"/>
          </a:p>
          <a:p>
            <a:pPr algn="l" rtl="0"/>
            <a:endParaRPr lang="he-IL" dirty="0"/>
          </a:p>
        </p:txBody>
      </p:sp>
      <p:pic>
        <p:nvPicPr>
          <p:cNvPr id="4" name="Picture 3"/>
          <p:cNvPicPr>
            <a:picLocks noChangeAspect="1"/>
          </p:cNvPicPr>
          <p:nvPr/>
        </p:nvPicPr>
        <p:blipFill rotWithShape="1">
          <a:blip r:embed="rId3"/>
          <a:srcRect l="-210" t="10790" r="2371" b="9041"/>
          <a:stretch/>
        </p:blipFill>
        <p:spPr>
          <a:xfrm>
            <a:off x="1815354" y="2326341"/>
            <a:ext cx="7126940" cy="3649822"/>
          </a:xfrm>
          <a:prstGeom prst="rect">
            <a:avLst/>
          </a:prstGeom>
        </p:spPr>
      </p:pic>
      <p:sp>
        <p:nvSpPr>
          <p:cNvPr id="5" name="Rectangle 4"/>
          <p:cNvSpPr/>
          <p:nvPr/>
        </p:nvSpPr>
        <p:spPr>
          <a:xfrm>
            <a:off x="867807" y="5947194"/>
            <a:ext cx="1382301" cy="646331"/>
          </a:xfrm>
          <a:prstGeom prst="rect">
            <a:avLst/>
          </a:prstGeom>
        </p:spPr>
        <p:txBody>
          <a:bodyPr wrap="none">
            <a:spAutoFit/>
          </a:bodyPr>
          <a:lstStyle/>
          <a:p>
            <a:pPr algn="l" rtl="0"/>
            <a:r>
              <a:rPr lang="en-US" dirty="0">
                <a:hlinkClick r:id="rId4"/>
              </a:rPr>
              <a:t>More demos</a:t>
            </a:r>
            <a:endParaRPr lang="en-US" dirty="0"/>
          </a:p>
          <a:p>
            <a:pPr algn="l" rtl="0"/>
            <a:endParaRPr lang="he-IL" dirty="0"/>
          </a:p>
        </p:txBody>
      </p:sp>
    </p:spTree>
    <p:extLst>
      <p:ext uri="{BB962C8B-B14F-4D97-AF65-F5344CB8AC3E}">
        <p14:creationId xmlns:p14="http://schemas.microsoft.com/office/powerpoint/2010/main" val="400143818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Recurrent Neural Networks (RNN)</a:t>
            </a:r>
            <a:endParaRPr lang="he-IL" dirty="0"/>
          </a:p>
        </p:txBody>
      </p:sp>
      <p:sp>
        <p:nvSpPr>
          <p:cNvPr id="3" name="Content Placeholder 2"/>
          <p:cNvSpPr>
            <a:spLocks noGrp="1"/>
          </p:cNvSpPr>
          <p:nvPr>
            <p:ph idx="1"/>
          </p:nvPr>
        </p:nvSpPr>
        <p:spPr/>
        <p:txBody>
          <a:bodyPr>
            <a:noAutofit/>
          </a:bodyPr>
          <a:lstStyle/>
          <a:p>
            <a:pPr marL="342900" indent="-342900" algn="l" rtl="0">
              <a:buFont typeface="Wingdings" panose="05000000000000000000" pitchFamily="2" charset="2"/>
              <a:buChar char="§"/>
            </a:pPr>
            <a:r>
              <a:rPr lang="en-US" sz="2400" dirty="0"/>
              <a:t>So, how does a neural network remember what it saw in previous time steps?</a:t>
            </a:r>
          </a:p>
          <a:p>
            <a:pPr marL="800100" lvl="1" indent="-342900" algn="l" rtl="0">
              <a:spcBef>
                <a:spcPts val="1200"/>
              </a:spcBef>
              <a:spcAft>
                <a:spcPts val="200"/>
              </a:spcAft>
              <a:buSzPct val="100000"/>
              <a:buFont typeface="Courier New" panose="02070309020205020404" pitchFamily="49" charset="0"/>
              <a:buChar char="o"/>
            </a:pPr>
            <a:r>
              <a:rPr lang="en-US" sz="2400" dirty="0"/>
              <a:t>Neural networks have hidden layers. </a:t>
            </a:r>
          </a:p>
          <a:p>
            <a:pPr marL="1371600" lvl="2" indent="-457200" algn="l" rtl="0">
              <a:spcBef>
                <a:spcPts val="1200"/>
              </a:spcBef>
              <a:spcAft>
                <a:spcPts val="200"/>
              </a:spcAft>
              <a:buSzPct val="100000"/>
            </a:pPr>
            <a:r>
              <a:rPr lang="en-US" sz="2400" dirty="0"/>
              <a:t>Normally, the state of your hidden layer is based ONLY on your input data. </a:t>
            </a:r>
          </a:p>
          <a:p>
            <a:pPr marL="1371600" lvl="2" indent="-457200" algn="l" rtl="0">
              <a:spcBef>
                <a:spcPts val="1200"/>
              </a:spcBef>
              <a:spcAft>
                <a:spcPts val="200"/>
              </a:spcAft>
              <a:buSzPct val="100000"/>
            </a:pPr>
            <a:r>
              <a:rPr lang="en-US" sz="2400" dirty="0"/>
              <a:t>input -&gt; hidden -&gt; output</a:t>
            </a:r>
          </a:p>
          <a:p>
            <a:pPr marL="800100" lvl="1" indent="-342900" algn="l" rtl="0">
              <a:spcBef>
                <a:spcPts val="1200"/>
              </a:spcBef>
              <a:spcAft>
                <a:spcPts val="200"/>
              </a:spcAft>
              <a:buSzPct val="100000"/>
              <a:buFont typeface="Courier New" panose="02070309020205020404" pitchFamily="49" charset="0"/>
              <a:buChar char="o"/>
            </a:pPr>
            <a:r>
              <a:rPr lang="en-US" sz="2400" dirty="0"/>
              <a:t>Memory changes this. </a:t>
            </a:r>
          </a:p>
          <a:p>
            <a:pPr marL="1257300" lvl="2" indent="-342900" algn="l" rtl="0">
              <a:spcBef>
                <a:spcPts val="1200"/>
              </a:spcBef>
              <a:spcAft>
                <a:spcPts val="200"/>
              </a:spcAft>
              <a:buSzPct val="100000"/>
            </a:pPr>
            <a:r>
              <a:rPr lang="en-US" sz="2400" dirty="0"/>
              <a:t>Memory means that the hidden layer is a combination of your input data at the current </a:t>
            </a:r>
            <a:r>
              <a:rPr lang="en-US" sz="2400" dirty="0" err="1"/>
              <a:t>timestep</a:t>
            </a:r>
            <a:r>
              <a:rPr lang="en-US" sz="2400" dirty="0"/>
              <a:t> and the hidden layer of the previous </a:t>
            </a:r>
            <a:r>
              <a:rPr lang="en-US" sz="2400" dirty="0" err="1"/>
              <a:t>timestep</a:t>
            </a:r>
            <a:r>
              <a:rPr lang="en-US" sz="2400" dirty="0"/>
              <a:t>.</a:t>
            </a:r>
          </a:p>
          <a:p>
            <a:pPr marL="1257300" lvl="2" indent="-342900" algn="l" rtl="0">
              <a:spcBef>
                <a:spcPts val="1200"/>
              </a:spcBef>
              <a:spcAft>
                <a:spcPts val="200"/>
              </a:spcAft>
              <a:buSzPct val="100000"/>
            </a:pPr>
            <a:r>
              <a:rPr lang="en-US" sz="2400" dirty="0"/>
              <a:t>(input + </a:t>
            </a:r>
            <a:r>
              <a:rPr lang="en-US" sz="2400" dirty="0" err="1"/>
              <a:t>prev_hidden</a:t>
            </a:r>
            <a:r>
              <a:rPr lang="en-US" sz="2400" dirty="0"/>
              <a:t>) -&gt; hidden -&gt; output</a:t>
            </a:r>
            <a:endParaRPr lang="he-IL" sz="2400" dirty="0"/>
          </a:p>
        </p:txBody>
      </p:sp>
    </p:spTree>
    <p:extLst>
      <p:ext uri="{BB962C8B-B14F-4D97-AF65-F5344CB8AC3E}">
        <p14:creationId xmlns:p14="http://schemas.microsoft.com/office/powerpoint/2010/main" val="187200041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Recurrent Neural Networks (RNN)</a:t>
            </a:r>
            <a:endParaRPr lang="he-IL" dirty="0"/>
          </a:p>
        </p:txBody>
      </p:sp>
      <p:sp>
        <p:nvSpPr>
          <p:cNvPr id="3" name="Content Placeholder 2"/>
          <p:cNvSpPr>
            <a:spLocks noGrp="1"/>
          </p:cNvSpPr>
          <p:nvPr>
            <p:ph idx="1"/>
          </p:nvPr>
        </p:nvSpPr>
        <p:spPr>
          <a:xfrm>
            <a:off x="1097280" y="1845734"/>
            <a:ext cx="10058400" cy="1287991"/>
          </a:xfrm>
        </p:spPr>
        <p:txBody>
          <a:bodyPr>
            <a:normAutofit/>
          </a:bodyPr>
          <a:lstStyle/>
          <a:p>
            <a:pPr algn="l" rtl="0"/>
            <a:r>
              <a:rPr lang="en-US" dirty="0"/>
              <a:t>Why the hidden layer? Well, we could technically do this.</a:t>
            </a:r>
          </a:p>
          <a:p>
            <a:pPr algn="l" rtl="0"/>
            <a:r>
              <a:rPr lang="en-US" dirty="0"/>
              <a:t>(input + </a:t>
            </a:r>
            <a:r>
              <a:rPr lang="en-US" dirty="0" err="1"/>
              <a:t>prev_input</a:t>
            </a:r>
            <a:r>
              <a:rPr lang="en-US" dirty="0"/>
              <a:t>) -&gt; hidden -&gt; output</a:t>
            </a:r>
          </a:p>
          <a:p>
            <a:pPr algn="l" rtl="0"/>
            <a:r>
              <a:rPr lang="en-US" dirty="0"/>
              <a:t>However, we'd be missing out. See for example the following four iterations:</a:t>
            </a:r>
            <a:endParaRPr lang="he-IL" dirty="0"/>
          </a:p>
        </p:txBody>
      </p:sp>
      <p:pic>
        <p:nvPicPr>
          <p:cNvPr id="5" name="Picture 4"/>
          <p:cNvPicPr>
            <a:picLocks noChangeAspect="1"/>
          </p:cNvPicPr>
          <p:nvPr/>
        </p:nvPicPr>
        <p:blipFill rotWithShape="1">
          <a:blip r:embed="rId2"/>
          <a:srcRect l="36046" t="64235" r="37189" b="23059"/>
          <a:stretch/>
        </p:blipFill>
        <p:spPr>
          <a:xfrm>
            <a:off x="6379886" y="3659094"/>
            <a:ext cx="4350867" cy="1290917"/>
          </a:xfrm>
          <a:prstGeom prst="rect">
            <a:avLst/>
          </a:prstGeom>
        </p:spPr>
      </p:pic>
      <p:pic>
        <p:nvPicPr>
          <p:cNvPr id="6" name="Picture 5"/>
          <p:cNvPicPr>
            <a:picLocks noChangeAspect="1"/>
          </p:cNvPicPr>
          <p:nvPr/>
        </p:nvPicPr>
        <p:blipFill rotWithShape="1">
          <a:blip r:embed="rId2"/>
          <a:srcRect l="36046" t="43154" r="37221" b="43347"/>
          <a:stretch/>
        </p:blipFill>
        <p:spPr>
          <a:xfrm>
            <a:off x="1376917" y="3691965"/>
            <a:ext cx="4345556" cy="1371600"/>
          </a:xfrm>
          <a:prstGeom prst="rect">
            <a:avLst/>
          </a:prstGeom>
        </p:spPr>
      </p:pic>
      <p:sp>
        <p:nvSpPr>
          <p:cNvPr id="7" name="Rectangle 6"/>
          <p:cNvSpPr/>
          <p:nvPr/>
        </p:nvSpPr>
        <p:spPr>
          <a:xfrm>
            <a:off x="6500749" y="3218934"/>
            <a:ext cx="3950762" cy="369332"/>
          </a:xfrm>
          <a:prstGeom prst="rect">
            <a:avLst/>
          </a:prstGeom>
        </p:spPr>
        <p:txBody>
          <a:bodyPr wrap="none">
            <a:spAutoFit/>
          </a:bodyPr>
          <a:lstStyle/>
          <a:p>
            <a:pPr algn="l" rtl="0"/>
            <a:r>
              <a:rPr lang="en-US" dirty="0"/>
              <a:t>(input + </a:t>
            </a:r>
            <a:r>
              <a:rPr lang="en-US" b="1" dirty="0" err="1"/>
              <a:t>prev_input</a:t>
            </a:r>
            <a:r>
              <a:rPr lang="en-US" dirty="0"/>
              <a:t>) -&gt; hidden -&gt; output</a:t>
            </a:r>
          </a:p>
        </p:txBody>
      </p:sp>
      <p:sp>
        <p:nvSpPr>
          <p:cNvPr id="8" name="Rectangle 7"/>
          <p:cNvSpPr/>
          <p:nvPr/>
        </p:nvSpPr>
        <p:spPr>
          <a:xfrm>
            <a:off x="1329368" y="3218934"/>
            <a:ext cx="4487126" cy="369332"/>
          </a:xfrm>
          <a:prstGeom prst="rect">
            <a:avLst/>
          </a:prstGeom>
        </p:spPr>
        <p:txBody>
          <a:bodyPr wrap="none">
            <a:spAutoFit/>
          </a:bodyPr>
          <a:lstStyle/>
          <a:p>
            <a:pPr algn="l" rtl="0"/>
            <a:r>
              <a:rPr lang="en-US" b="0" i="0" dirty="0">
                <a:solidFill>
                  <a:srgbClr val="404040"/>
                </a:solidFill>
                <a:effectLst/>
                <a:latin typeface="Lora"/>
              </a:rPr>
              <a:t>(input + </a:t>
            </a:r>
            <a:r>
              <a:rPr lang="en-US" b="1" i="0" dirty="0" err="1">
                <a:solidFill>
                  <a:srgbClr val="404040"/>
                </a:solidFill>
                <a:effectLst/>
                <a:latin typeface="Lora"/>
              </a:rPr>
              <a:t>prev_hidden</a:t>
            </a:r>
            <a:r>
              <a:rPr lang="en-US" b="0" i="0" dirty="0">
                <a:solidFill>
                  <a:srgbClr val="404040"/>
                </a:solidFill>
                <a:effectLst/>
                <a:latin typeface="Lora"/>
              </a:rPr>
              <a:t>) -&gt; hidden -&gt; output</a:t>
            </a:r>
          </a:p>
        </p:txBody>
      </p:sp>
      <p:pic>
        <p:nvPicPr>
          <p:cNvPr id="9" name="Picture 8"/>
          <p:cNvPicPr>
            <a:picLocks noChangeAspect="1"/>
          </p:cNvPicPr>
          <p:nvPr/>
        </p:nvPicPr>
        <p:blipFill rotWithShape="1">
          <a:blip r:embed="rId2"/>
          <a:srcRect l="36046" t="64235" r="37189" b="23059"/>
          <a:stretch/>
        </p:blipFill>
        <p:spPr>
          <a:xfrm>
            <a:off x="6466545" y="3718859"/>
            <a:ext cx="4350867" cy="1290917"/>
          </a:xfrm>
          <a:prstGeom prst="rect">
            <a:avLst/>
          </a:prstGeom>
        </p:spPr>
      </p:pic>
      <p:sp>
        <p:nvSpPr>
          <p:cNvPr id="10" name="Rounded Rectangle 9"/>
          <p:cNvSpPr/>
          <p:nvPr/>
        </p:nvSpPr>
        <p:spPr>
          <a:xfrm>
            <a:off x="1129553" y="3618753"/>
            <a:ext cx="4881282" cy="1410447"/>
          </a:xfrm>
          <a:prstGeom prst="roundRect">
            <a:avLst/>
          </a:prstGeom>
          <a:solidFill>
            <a:schemeClr val="lt1">
              <a:alpha val="0"/>
            </a:schemeClr>
          </a:solidFill>
        </p:spPr>
        <p:style>
          <a:lnRef idx="2">
            <a:schemeClr val="accent1"/>
          </a:lnRef>
          <a:fillRef idx="1">
            <a:schemeClr val="lt1"/>
          </a:fillRef>
          <a:effectRef idx="0">
            <a:schemeClr val="accent1"/>
          </a:effectRef>
          <a:fontRef idx="minor">
            <a:schemeClr val="dk1"/>
          </a:fontRef>
        </p:style>
        <p:txBody>
          <a:bodyPr rtlCol="1" anchor="ctr"/>
          <a:lstStyle/>
          <a:p>
            <a:pPr algn="ctr"/>
            <a:endParaRPr lang="he-IL"/>
          </a:p>
        </p:txBody>
      </p:sp>
      <p:sp>
        <p:nvSpPr>
          <p:cNvPr id="11" name="Rounded Rectangle 10"/>
          <p:cNvSpPr/>
          <p:nvPr/>
        </p:nvSpPr>
        <p:spPr>
          <a:xfrm>
            <a:off x="6234953" y="3618753"/>
            <a:ext cx="4881282" cy="1410447"/>
          </a:xfrm>
          <a:prstGeom prst="roundRect">
            <a:avLst/>
          </a:prstGeom>
          <a:solidFill>
            <a:schemeClr val="lt1">
              <a:alpha val="0"/>
            </a:schemeClr>
          </a:solidFill>
        </p:spPr>
        <p:style>
          <a:lnRef idx="2">
            <a:schemeClr val="accent1"/>
          </a:lnRef>
          <a:fillRef idx="1">
            <a:schemeClr val="lt1"/>
          </a:fillRef>
          <a:effectRef idx="0">
            <a:schemeClr val="accent1"/>
          </a:effectRef>
          <a:fontRef idx="minor">
            <a:schemeClr val="dk1"/>
          </a:fontRef>
        </p:style>
        <p:txBody>
          <a:bodyPr rtlCol="1" anchor="ctr"/>
          <a:lstStyle/>
          <a:p>
            <a:pPr algn="ctr"/>
            <a:endParaRPr lang="he-IL"/>
          </a:p>
        </p:txBody>
      </p:sp>
      <p:sp>
        <p:nvSpPr>
          <p:cNvPr id="12" name="Rectangle 11"/>
          <p:cNvSpPr/>
          <p:nvPr/>
        </p:nvSpPr>
        <p:spPr>
          <a:xfrm>
            <a:off x="1102657" y="5153025"/>
            <a:ext cx="10614213" cy="1160518"/>
          </a:xfrm>
          <a:prstGeom prst="rect">
            <a:avLst/>
          </a:prstGeom>
        </p:spPr>
        <p:txBody>
          <a:bodyPr vert="horz" lIns="0" tIns="45720" rIns="0" bIns="45720" rtlCol="0">
            <a:normAutofit/>
          </a:bodyPr>
          <a:lstStyle/>
          <a:p>
            <a:pPr marL="91440" indent="-91440" algn="l" rtl="0">
              <a:lnSpc>
                <a:spcPct val="90000"/>
              </a:lnSpc>
              <a:spcBef>
                <a:spcPts val="1200"/>
              </a:spcBef>
              <a:spcAft>
                <a:spcPts val="200"/>
              </a:spcAft>
              <a:buClr>
                <a:schemeClr val="accent1"/>
              </a:buClr>
              <a:buSzPct val="100000"/>
              <a:buFont typeface="Calibri" panose="020F0502020204030204" pitchFamily="34" charset="0"/>
              <a:buChar char=" "/>
            </a:pPr>
            <a:r>
              <a:rPr lang="en-US" sz="2000" dirty="0">
                <a:solidFill>
                  <a:schemeClr val="tx1">
                    <a:lumMod val="75000"/>
                    <a:lumOff val="25000"/>
                  </a:schemeClr>
                </a:solidFill>
              </a:rPr>
              <a:t>In the hidden layer recurrence, we see a presence of every input seen so far. </a:t>
            </a:r>
          </a:p>
          <a:p>
            <a:pPr marL="91440" indent="-91440" algn="l" rtl="0">
              <a:lnSpc>
                <a:spcPct val="90000"/>
              </a:lnSpc>
              <a:spcBef>
                <a:spcPts val="1200"/>
              </a:spcBef>
              <a:spcAft>
                <a:spcPts val="200"/>
              </a:spcAft>
              <a:buClr>
                <a:schemeClr val="accent1"/>
              </a:buClr>
              <a:buSzPct val="100000"/>
              <a:buFont typeface="Calibri" panose="020F0502020204030204" pitchFamily="34" charset="0"/>
              <a:buChar char=" "/>
            </a:pPr>
            <a:r>
              <a:rPr lang="en-US" sz="2000" dirty="0">
                <a:solidFill>
                  <a:schemeClr val="tx1">
                    <a:lumMod val="75000"/>
                    <a:lumOff val="25000"/>
                  </a:schemeClr>
                </a:solidFill>
              </a:rPr>
              <a:t>Hidden recurrence learns what to remember whereas input recurrence is hard wired to just remember the immediately previous </a:t>
            </a:r>
            <a:r>
              <a:rPr lang="en-US" sz="2000" dirty="0" err="1">
                <a:solidFill>
                  <a:schemeClr val="tx1">
                    <a:lumMod val="75000"/>
                    <a:lumOff val="25000"/>
                  </a:schemeClr>
                </a:solidFill>
              </a:rPr>
              <a:t>datapoint</a:t>
            </a:r>
            <a:r>
              <a:rPr lang="en-US" sz="2000" dirty="0">
                <a:solidFill>
                  <a:schemeClr val="tx1">
                    <a:lumMod val="75000"/>
                    <a:lumOff val="25000"/>
                  </a:schemeClr>
                </a:solidFill>
              </a:rPr>
              <a:t>.</a:t>
            </a:r>
            <a:endParaRPr lang="he-IL" sz="2000" dirty="0">
              <a:solidFill>
                <a:schemeClr val="tx1">
                  <a:lumMod val="75000"/>
                  <a:lumOff val="25000"/>
                </a:schemeClr>
              </a:solidFill>
            </a:endParaRPr>
          </a:p>
        </p:txBody>
      </p:sp>
    </p:spTree>
    <p:extLst>
      <p:ext uri="{BB962C8B-B14F-4D97-AF65-F5344CB8AC3E}">
        <p14:creationId xmlns:p14="http://schemas.microsoft.com/office/powerpoint/2010/main" val="8594144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16355" y="267553"/>
            <a:ext cx="10058400" cy="1450757"/>
          </a:xfrm>
        </p:spPr>
        <p:txBody>
          <a:bodyPr/>
          <a:lstStyle/>
          <a:p>
            <a:r>
              <a:rPr lang="en-US" b="1" dirty="0"/>
              <a:t>RNN - Neural Network Memory</a:t>
            </a:r>
            <a:endParaRPr lang="he-IL" dirty="0"/>
          </a:p>
        </p:txBody>
      </p:sp>
      <p:sp>
        <p:nvSpPr>
          <p:cNvPr id="3" name="Content Placeholder 2"/>
          <p:cNvSpPr>
            <a:spLocks noGrp="1"/>
          </p:cNvSpPr>
          <p:nvPr>
            <p:ph idx="1"/>
          </p:nvPr>
        </p:nvSpPr>
        <p:spPr>
          <a:xfrm>
            <a:off x="1202054" y="1845733"/>
            <a:ext cx="9961245" cy="1649941"/>
          </a:xfrm>
        </p:spPr>
        <p:txBody>
          <a:bodyPr>
            <a:normAutofit fontScale="92500" lnSpcReduction="10000"/>
          </a:bodyPr>
          <a:lstStyle/>
          <a:p>
            <a:pPr algn="l" rtl="0">
              <a:buFont typeface="Wingdings" panose="05000000000000000000" pitchFamily="2" charset="2"/>
              <a:buChar char="q"/>
            </a:pPr>
            <a:r>
              <a:rPr lang="en-US" dirty="0"/>
              <a:t>As we just saw, memory means that the hidden layer is a combination of the input data and the previous hidden layer. </a:t>
            </a:r>
          </a:p>
          <a:p>
            <a:pPr algn="l" rtl="0">
              <a:buFont typeface="Wingdings" panose="05000000000000000000" pitchFamily="2" charset="2"/>
              <a:buChar char="q"/>
            </a:pPr>
            <a:r>
              <a:rPr lang="en-US" dirty="0"/>
              <a:t>There are only three weight matrices. </a:t>
            </a:r>
          </a:p>
          <a:p>
            <a:pPr algn="l" rtl="0">
              <a:buFont typeface="Wingdings" panose="05000000000000000000" pitchFamily="2" charset="2"/>
              <a:buChar char="q"/>
            </a:pPr>
            <a:r>
              <a:rPr lang="en-US" dirty="0"/>
              <a:t>The new matrix (</a:t>
            </a:r>
            <a:r>
              <a:rPr lang="en-US" dirty="0" err="1"/>
              <a:t>SYNAPSE_h</a:t>
            </a:r>
            <a:r>
              <a:rPr lang="en-US" dirty="0"/>
              <a:t>, the recurrent one), propagates from the hidden layer (layer_1) to the hidden layer at the next </a:t>
            </a:r>
            <a:r>
              <a:rPr lang="en-US" dirty="0" err="1"/>
              <a:t>timestep</a:t>
            </a:r>
            <a:r>
              <a:rPr lang="en-US" dirty="0"/>
              <a:t> (still layer_1).</a:t>
            </a:r>
            <a:endParaRPr lang="he-IL" dirty="0"/>
          </a:p>
        </p:txBody>
      </p:sp>
      <p:pic>
        <p:nvPicPr>
          <p:cNvPr id="4" name="Picture 3"/>
          <p:cNvPicPr>
            <a:picLocks noChangeAspect="1"/>
          </p:cNvPicPr>
          <p:nvPr/>
        </p:nvPicPr>
        <p:blipFill rotWithShape="1">
          <a:blip r:embed="rId2"/>
          <a:srcRect l="26536" t="16431" r="28464" b="23647"/>
          <a:stretch/>
        </p:blipFill>
        <p:spPr>
          <a:xfrm>
            <a:off x="4152901" y="3420947"/>
            <a:ext cx="3752850" cy="3123288"/>
          </a:xfrm>
          <a:prstGeom prst="rect">
            <a:avLst/>
          </a:prstGeom>
        </p:spPr>
      </p:pic>
      <p:sp>
        <p:nvSpPr>
          <p:cNvPr id="5" name="Rectangle 4"/>
          <p:cNvSpPr/>
          <p:nvPr/>
        </p:nvSpPr>
        <p:spPr>
          <a:xfrm>
            <a:off x="7953375" y="3762375"/>
            <a:ext cx="2085974" cy="2031325"/>
          </a:xfrm>
          <a:prstGeom prst="rect">
            <a:avLst/>
          </a:prstGeom>
        </p:spPr>
        <p:txBody>
          <a:bodyPr wrap="square">
            <a:spAutoFit/>
          </a:bodyPr>
          <a:lstStyle/>
          <a:p>
            <a:pPr algn="l" rtl="0"/>
            <a:r>
              <a:rPr lang="en-US" b="1" dirty="0" err="1"/>
              <a:t>SYNAPSE_h</a:t>
            </a:r>
            <a:r>
              <a:rPr lang="en-US" b="1" dirty="0"/>
              <a:t>: </a:t>
            </a:r>
          </a:p>
          <a:p>
            <a:pPr algn="l" rtl="0"/>
            <a:r>
              <a:rPr lang="en-US" dirty="0"/>
              <a:t>This matrix defines the relationship between the previous hidden layer and the current one.</a:t>
            </a:r>
          </a:p>
        </p:txBody>
      </p:sp>
      <p:sp>
        <p:nvSpPr>
          <p:cNvPr id="8" name="Rectangle 7"/>
          <p:cNvSpPr/>
          <p:nvPr/>
        </p:nvSpPr>
        <p:spPr>
          <a:xfrm>
            <a:off x="1773263" y="5158859"/>
            <a:ext cx="2017687" cy="1200329"/>
          </a:xfrm>
          <a:prstGeom prst="rect">
            <a:avLst/>
          </a:prstGeom>
        </p:spPr>
        <p:txBody>
          <a:bodyPr wrap="square">
            <a:spAutoFit/>
          </a:bodyPr>
          <a:lstStyle/>
          <a:p>
            <a:pPr algn="l" rtl="0"/>
            <a:r>
              <a:rPr lang="en-US" b="1" dirty="0"/>
              <a:t>SYNAPSE_0:</a:t>
            </a:r>
            <a:r>
              <a:rPr lang="en-US" dirty="0"/>
              <a:t> propagates the input data to the hidden layer. </a:t>
            </a:r>
            <a:endParaRPr lang="he-IL" dirty="0"/>
          </a:p>
        </p:txBody>
      </p:sp>
      <p:sp>
        <p:nvSpPr>
          <p:cNvPr id="9" name="Rectangle 8"/>
          <p:cNvSpPr/>
          <p:nvPr/>
        </p:nvSpPr>
        <p:spPr>
          <a:xfrm>
            <a:off x="1744023" y="3711059"/>
            <a:ext cx="2170751" cy="1200329"/>
          </a:xfrm>
          <a:prstGeom prst="rect">
            <a:avLst/>
          </a:prstGeom>
        </p:spPr>
        <p:txBody>
          <a:bodyPr wrap="square">
            <a:spAutoFit/>
          </a:bodyPr>
          <a:lstStyle/>
          <a:p>
            <a:pPr algn="l" rtl="0"/>
            <a:r>
              <a:rPr lang="en-US" b="1" dirty="0"/>
              <a:t>SYNAPSE_1: </a:t>
            </a:r>
            <a:r>
              <a:rPr lang="en-US" dirty="0"/>
              <a:t>propagates the hidden layer to the output data</a:t>
            </a:r>
            <a:endParaRPr lang="he-IL" dirty="0"/>
          </a:p>
        </p:txBody>
      </p:sp>
    </p:spTree>
    <p:extLst>
      <p:ext uri="{BB962C8B-B14F-4D97-AF65-F5344CB8AC3E}">
        <p14:creationId xmlns:p14="http://schemas.microsoft.com/office/powerpoint/2010/main" val="18320746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RNN - Neural Network Memory</a:t>
            </a:r>
            <a:endParaRPr lang="he-IL" dirty="0"/>
          </a:p>
        </p:txBody>
      </p:sp>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7556034" y="2139410"/>
            <a:ext cx="3961237" cy="2228196"/>
          </a:xfrm>
        </p:spPr>
      </p:pic>
      <p:sp>
        <p:nvSpPr>
          <p:cNvPr id="5" name="Rectangle 4"/>
          <p:cNvSpPr/>
          <p:nvPr/>
        </p:nvSpPr>
        <p:spPr>
          <a:xfrm>
            <a:off x="829235" y="2012594"/>
            <a:ext cx="6929718" cy="3194721"/>
          </a:xfrm>
          <a:prstGeom prst="rect">
            <a:avLst/>
          </a:prstGeom>
        </p:spPr>
        <p:txBody>
          <a:bodyPr wrap="square">
            <a:spAutoFit/>
          </a:bodyPr>
          <a:lstStyle/>
          <a:p>
            <a:pPr marL="285750" indent="-285750" algn="l" rtl="0">
              <a:lnSpc>
                <a:spcPct val="90000"/>
              </a:lnSpc>
              <a:buClr>
                <a:schemeClr val="accent1"/>
              </a:buClr>
              <a:buFont typeface="Calibri" panose="020F0502020204030204" pitchFamily="34" charset="0"/>
              <a:buChar char="q"/>
            </a:pPr>
            <a:r>
              <a:rPr lang="en-US" sz="2800" dirty="0">
                <a:solidFill>
                  <a:schemeClr val="tx1">
                    <a:lumMod val="75000"/>
                    <a:lumOff val="25000"/>
                  </a:schemeClr>
                </a:solidFill>
              </a:rPr>
              <a:t>So, how do recurrent neural networks learn? Check out this animation. Black is the prediction, errors are bright yellow, derivatives are mustard colored.</a:t>
            </a:r>
          </a:p>
          <a:p>
            <a:pPr marL="285750" indent="-285750" algn="l" rtl="0">
              <a:lnSpc>
                <a:spcPct val="90000"/>
              </a:lnSpc>
              <a:buClr>
                <a:schemeClr val="accent1"/>
              </a:buClr>
              <a:buFont typeface="Calibri" panose="020F0502020204030204" pitchFamily="34" charset="0"/>
              <a:buChar char="q"/>
            </a:pPr>
            <a:r>
              <a:rPr lang="en-US" sz="2800" dirty="0">
                <a:solidFill>
                  <a:schemeClr val="tx1">
                    <a:lumMod val="75000"/>
                    <a:lumOff val="25000"/>
                  </a:schemeClr>
                </a:solidFill>
              </a:rPr>
              <a:t>They learn by fully propagating forward from 1 to 4 (through an entire sequence of arbitrary length), and then </a:t>
            </a:r>
            <a:r>
              <a:rPr lang="en-US" sz="2800" dirty="0" err="1">
                <a:solidFill>
                  <a:schemeClr val="tx1">
                    <a:lumMod val="75000"/>
                    <a:lumOff val="25000"/>
                  </a:schemeClr>
                </a:solidFill>
              </a:rPr>
              <a:t>backpropagating</a:t>
            </a:r>
            <a:r>
              <a:rPr lang="en-US" sz="2800" dirty="0">
                <a:solidFill>
                  <a:schemeClr val="tx1">
                    <a:lumMod val="75000"/>
                    <a:lumOff val="25000"/>
                  </a:schemeClr>
                </a:solidFill>
              </a:rPr>
              <a:t> all the derivatives from 4 back to 1. </a:t>
            </a:r>
            <a:endParaRPr lang="he-IL" sz="2800" dirty="0">
              <a:solidFill>
                <a:schemeClr val="tx1">
                  <a:lumMod val="75000"/>
                  <a:lumOff val="25000"/>
                </a:schemeClr>
              </a:solidFill>
            </a:endParaRPr>
          </a:p>
        </p:txBody>
      </p:sp>
    </p:spTree>
    <p:extLst>
      <p:ext uri="{BB962C8B-B14F-4D97-AF65-F5344CB8AC3E}">
        <p14:creationId xmlns:p14="http://schemas.microsoft.com/office/powerpoint/2010/main" val="224459024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Build a Language Model using a Recurrent Neural Network</a:t>
            </a:r>
            <a:endParaRPr lang="he-IL" dirty="0"/>
          </a:p>
        </p:txBody>
      </p:sp>
      <p:sp>
        <p:nvSpPr>
          <p:cNvPr id="6" name="Content Placeholder 5"/>
          <p:cNvSpPr>
            <a:spLocks noGrp="1"/>
          </p:cNvSpPr>
          <p:nvPr>
            <p:ph idx="1"/>
          </p:nvPr>
        </p:nvSpPr>
        <p:spPr/>
        <p:txBody>
          <a:bodyPr>
            <a:noAutofit/>
          </a:bodyPr>
          <a:lstStyle/>
          <a:p>
            <a:pPr algn="l" rtl="0"/>
            <a:r>
              <a:rPr lang="en-US" sz="2800" dirty="0"/>
              <a:t>Let’s say we have sentence of m words. A language model allows us to predict the probability of observing the sentence (in a given dataset) as:</a:t>
            </a:r>
          </a:p>
          <a:p>
            <a:pPr algn="l" rtl="0"/>
            <a:endParaRPr lang="en-US" sz="2800" dirty="0"/>
          </a:p>
          <a:p>
            <a:pPr algn="l" rtl="0"/>
            <a:endParaRPr lang="en-US" sz="2800" dirty="0"/>
          </a:p>
          <a:p>
            <a:pPr algn="l" rtl="0"/>
            <a:r>
              <a:rPr lang="en-US" sz="2800" dirty="0"/>
              <a:t>In words, the probability of a sentence is the product of probabilities of each word given the words that came before it. So, the probability of the sentence “He went to buy some chocolate” would be the probability of “chocolate” given “He went to buy some”, multiplied by the probability of “some” given “He went to buy”, and so on.</a:t>
            </a:r>
            <a:endParaRPr lang="he-IL" sz="2800" dirty="0"/>
          </a:p>
        </p:txBody>
      </p:sp>
      <p:pic>
        <p:nvPicPr>
          <p:cNvPr id="16" name="Picture 15"/>
          <p:cNvPicPr>
            <a:picLocks noChangeAspect="1"/>
          </p:cNvPicPr>
          <p:nvPr/>
        </p:nvPicPr>
        <p:blipFill rotWithShape="1">
          <a:blip r:embed="rId2"/>
          <a:srcRect l="5653" t="46706" r="62583" b="41216"/>
          <a:stretch/>
        </p:blipFill>
        <p:spPr>
          <a:xfrm>
            <a:off x="1438835" y="3160058"/>
            <a:ext cx="4639759" cy="1102659"/>
          </a:xfrm>
          <a:prstGeom prst="rect">
            <a:avLst/>
          </a:prstGeom>
        </p:spPr>
      </p:pic>
      <p:sp>
        <p:nvSpPr>
          <p:cNvPr id="17" name="Rectangle 16"/>
          <p:cNvSpPr/>
          <p:nvPr/>
        </p:nvSpPr>
        <p:spPr>
          <a:xfrm>
            <a:off x="1048870" y="6441141"/>
            <a:ext cx="10999693" cy="307777"/>
          </a:xfrm>
          <a:prstGeom prst="rect">
            <a:avLst/>
          </a:prstGeom>
        </p:spPr>
        <p:txBody>
          <a:bodyPr wrap="square">
            <a:spAutoFit/>
          </a:bodyPr>
          <a:lstStyle/>
          <a:p>
            <a:pPr algn="l" rtl="0"/>
            <a:r>
              <a:rPr lang="he-IL" sz="1400" dirty="0"/>
              <a:t>http://www.wildml.com/2015/09/recurrent-neural-networks-tutorial-part-2-implementing-a-language-model-rnn-with-python-numpy-and-theano/</a:t>
            </a:r>
          </a:p>
        </p:txBody>
      </p:sp>
    </p:spTree>
    <p:extLst>
      <p:ext uri="{BB962C8B-B14F-4D97-AF65-F5344CB8AC3E}">
        <p14:creationId xmlns:p14="http://schemas.microsoft.com/office/powerpoint/2010/main" val="249847318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Building a Language Model using a Recurrent Neural Network</a:t>
            </a:r>
            <a:endParaRPr lang="he-IL" dirty="0"/>
          </a:p>
        </p:txBody>
      </p:sp>
      <p:sp>
        <p:nvSpPr>
          <p:cNvPr id="3" name="Content Placeholder 2"/>
          <p:cNvSpPr>
            <a:spLocks noGrp="1"/>
          </p:cNvSpPr>
          <p:nvPr>
            <p:ph idx="1"/>
          </p:nvPr>
        </p:nvSpPr>
        <p:spPr>
          <a:xfrm>
            <a:off x="1085850" y="1845733"/>
            <a:ext cx="10069830" cy="4297891"/>
          </a:xfrm>
        </p:spPr>
        <p:txBody>
          <a:bodyPr>
            <a:noAutofit/>
          </a:bodyPr>
          <a:lstStyle/>
          <a:p>
            <a:pPr algn="l" rtl="0" fontAlgn="base"/>
            <a:r>
              <a:rPr lang="en-US" sz="2400" dirty="0"/>
              <a:t>Why is that useful? Why would we want to assign a probability to observing a sentence?</a:t>
            </a:r>
          </a:p>
          <a:p>
            <a:pPr algn="l" rtl="0" fontAlgn="base"/>
            <a:r>
              <a:rPr lang="en-US" sz="2400" b="1" dirty="0"/>
              <a:t>A scoring mechanism</a:t>
            </a:r>
            <a:endParaRPr lang="en-US" sz="2400" dirty="0"/>
          </a:p>
          <a:p>
            <a:pPr lvl="1" algn="l" rtl="0" fontAlgn="base"/>
            <a:r>
              <a:rPr lang="en-US" sz="2200" dirty="0"/>
              <a:t>For example, a </a:t>
            </a:r>
            <a:r>
              <a:rPr lang="en-US" sz="2200" i="1" dirty="0"/>
              <a:t>Machine Translation system </a:t>
            </a:r>
            <a:r>
              <a:rPr lang="en-US" sz="2200" dirty="0"/>
              <a:t>typically generates multiple candidates for an input sentence. </a:t>
            </a:r>
          </a:p>
          <a:p>
            <a:pPr lvl="1" algn="l" rtl="0" fontAlgn="base"/>
            <a:r>
              <a:rPr lang="en-US" sz="2200" dirty="0"/>
              <a:t>You could use a language model to pick the most probable sentence.</a:t>
            </a:r>
          </a:p>
          <a:p>
            <a:pPr lvl="1" algn="l" rtl="0" fontAlgn="base"/>
            <a:r>
              <a:rPr lang="en-US" sz="2200" dirty="0"/>
              <a:t> The most probable sentence is likely to be grammatically correct. </a:t>
            </a:r>
          </a:p>
          <a:p>
            <a:pPr lvl="1" algn="l" rtl="0" fontAlgn="base"/>
            <a:r>
              <a:rPr lang="en-US" sz="2200" dirty="0"/>
              <a:t>Similar scoring happens in </a:t>
            </a:r>
            <a:r>
              <a:rPr lang="en-US" sz="2200" i="1" dirty="0"/>
              <a:t>speech recognition systems</a:t>
            </a:r>
            <a:r>
              <a:rPr lang="en-US" sz="2200" dirty="0"/>
              <a:t>.</a:t>
            </a:r>
          </a:p>
          <a:p>
            <a:pPr algn="l" rtl="0" fontAlgn="base"/>
            <a:r>
              <a:rPr lang="en-US" sz="2400" b="1" dirty="0"/>
              <a:t>A </a:t>
            </a:r>
            <a:r>
              <a:rPr lang="en-US" sz="2400" b="1" i="1" dirty="0"/>
              <a:t>generative model</a:t>
            </a:r>
            <a:endParaRPr lang="en-US" sz="2400" dirty="0"/>
          </a:p>
          <a:p>
            <a:pPr lvl="1" algn="l" rtl="0" fontAlgn="base"/>
            <a:r>
              <a:rPr lang="en-US" sz="2200" dirty="0"/>
              <a:t>Given an existing sequence of words we sample a next word from the predicted probabilities, and repeat the process until we have a full sentence.</a:t>
            </a:r>
          </a:p>
        </p:txBody>
      </p:sp>
      <p:sp>
        <p:nvSpPr>
          <p:cNvPr id="4" name="Rectangle 3"/>
          <p:cNvSpPr/>
          <p:nvPr/>
        </p:nvSpPr>
        <p:spPr>
          <a:xfrm>
            <a:off x="1048870" y="6441141"/>
            <a:ext cx="10999693" cy="307777"/>
          </a:xfrm>
          <a:prstGeom prst="rect">
            <a:avLst/>
          </a:prstGeom>
        </p:spPr>
        <p:txBody>
          <a:bodyPr wrap="square">
            <a:spAutoFit/>
          </a:bodyPr>
          <a:lstStyle/>
          <a:p>
            <a:pPr algn="l" rtl="0"/>
            <a:r>
              <a:rPr lang="he-IL" sz="1400" dirty="0"/>
              <a:t>http://www.wildml.com/2015/09/recurrent-neural-networks-tutorial-part-2-implementing-a-language-model-rnn-with-python-numpy-and-theano/</a:t>
            </a:r>
          </a:p>
        </p:txBody>
      </p:sp>
    </p:spTree>
    <p:extLst>
      <p:ext uri="{BB962C8B-B14F-4D97-AF65-F5344CB8AC3E}">
        <p14:creationId xmlns:p14="http://schemas.microsoft.com/office/powerpoint/2010/main" val="34527022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is it different from other approaches?</a:t>
            </a:r>
            <a:endParaRPr lang="he-IL" dirty="0"/>
          </a:p>
        </p:txBody>
      </p:sp>
      <p:pic>
        <p:nvPicPr>
          <p:cNvPr id="7" name="Picture 2"/>
          <p:cNvPicPr>
            <a:picLocks noGrp="1" noChangeAspect="1" noChangeArrowheads="1"/>
          </p:cNvPicPr>
          <p:nvPr>
            <p:ph idx="1"/>
          </p:nvPr>
        </p:nvPicPr>
        <p:blipFill>
          <a:blip r:embed="rId3" cstate="print">
            <a:extLst>
              <a:ext uri="{28A0092B-C50C-407E-A947-70E740481C1C}">
                <a14:useLocalDpi xmlns:a14="http://schemas.microsoft.com/office/drawing/2010/main" val="0"/>
              </a:ext>
            </a:extLst>
          </a:blip>
          <a:srcRect/>
          <a:stretch>
            <a:fillRect/>
          </a:stretch>
        </p:blipFill>
        <p:spPr bwMode="white">
          <a:xfrm>
            <a:off x="2544618" y="1846263"/>
            <a:ext cx="7163090" cy="4022725"/>
          </a:xfrm>
          <a:prstGeom prst="rect">
            <a:avLst/>
          </a:prstGeom>
          <a:noFill/>
          <a:ln>
            <a:noFill/>
          </a:ln>
          <a:extLst>
            <a:ext uri="{909E8E84-426E-40DD-AFC4-6F175D3DCCD1}">
              <a14:hiddenFill xmlns:a14="http://schemas.microsoft.com/office/drawing/2010/main">
                <a:solidFill>
                  <a:schemeClr val="bg2"/>
                </a:solidFill>
              </a14:hiddenFill>
            </a:ext>
            <a:ext uri="{91240B29-F687-4F45-9708-019B960494DF}">
              <a14:hiddenLine xmlns:a14="http://schemas.microsoft.com/office/drawing/2010/main" w="9525" cap="flat" cmpd="sng">
                <a:solidFill>
                  <a:schemeClr val="tx1"/>
                </a:solidFill>
                <a:prstDash val="solid"/>
                <a:miter lim="800000"/>
                <a:headEnd/>
                <a:tailEnd/>
              </a14:hiddenLine>
            </a:ext>
          </a:extLst>
        </p:spPr>
      </p:pic>
    </p:spTree>
    <p:extLst>
      <p:ext uri="{BB962C8B-B14F-4D97-AF65-F5344CB8AC3E}">
        <p14:creationId xmlns:p14="http://schemas.microsoft.com/office/powerpoint/2010/main" val="26172980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is it different from other approaches?</a:t>
            </a:r>
            <a:endParaRPr lang="he-IL" dirty="0"/>
          </a:p>
        </p:txBody>
      </p:sp>
      <p:sp>
        <p:nvSpPr>
          <p:cNvPr id="3" name="Content Placeholder 2"/>
          <p:cNvSpPr>
            <a:spLocks noGrp="1"/>
          </p:cNvSpPr>
          <p:nvPr>
            <p:ph idx="1"/>
          </p:nvPr>
        </p:nvSpPr>
        <p:spPr/>
        <p:txBody>
          <a:bodyPr>
            <a:normAutofit/>
          </a:bodyPr>
          <a:lstStyle/>
          <a:p>
            <a:pPr algn="l" rtl="0"/>
            <a:r>
              <a:rPr lang="en-US" sz="2400" dirty="0"/>
              <a:t>Neural networks are more general than most other machine-learning techniques. </a:t>
            </a:r>
          </a:p>
          <a:p>
            <a:pPr algn="l" rtl="0"/>
            <a:r>
              <a:rPr lang="en-US" sz="2400" dirty="0"/>
              <a:t>The same underlying techniques for architecting and training networks are useful across all kinds of natural data, from audio to seismic sensors or natural language. No other approach is nearly as flexible.</a:t>
            </a:r>
            <a:endParaRPr lang="he-IL" sz="2400" dirty="0"/>
          </a:p>
          <a:p>
            <a:endParaRPr lang="he-IL" sz="2400" dirty="0"/>
          </a:p>
          <a:p>
            <a:endParaRPr lang="he-IL" sz="2400" dirty="0"/>
          </a:p>
        </p:txBody>
      </p:sp>
      <p:pic>
        <p:nvPicPr>
          <p:cNvPr id="56328" name="Picture 8" descr="http://learning.cs.toronto.edu/wp-content/uploads/2014/08/deeplearning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53863" y="3840868"/>
            <a:ext cx="3169340" cy="2496711"/>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9" name="Picture 2" descr="http://photos2.meetupstatic.com/photos/event/7/4/1/0/600_441809712.jpe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42531" y="3840868"/>
            <a:ext cx="2486403" cy="2486403"/>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10" name="Picture 4" descr="http://3.bp.blogspot.com/-b-7f6BdVlUo/Vc2VpqxComI/AAAAAAABBUw/oSVYeDb77-I/s400/aipedestrian.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09377" y="3840869"/>
            <a:ext cx="3308226" cy="2492198"/>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12" name="Rectangle 11"/>
          <p:cNvSpPr/>
          <p:nvPr/>
        </p:nvSpPr>
        <p:spPr>
          <a:xfrm>
            <a:off x="1037798" y="6373124"/>
            <a:ext cx="5246949" cy="369332"/>
          </a:xfrm>
          <a:prstGeom prst="rect">
            <a:avLst/>
          </a:prstGeom>
        </p:spPr>
        <p:txBody>
          <a:bodyPr wrap="none">
            <a:spAutoFit/>
          </a:bodyPr>
          <a:lstStyle/>
          <a:p>
            <a:r>
              <a:rPr lang="he-IL" dirty="0"/>
              <a:t>https://www.oreilly.com/ideas/what-is-deep-learning</a:t>
            </a:r>
          </a:p>
        </p:txBody>
      </p:sp>
    </p:spTree>
    <p:extLst>
      <p:ext uri="{BB962C8B-B14F-4D97-AF65-F5344CB8AC3E}">
        <p14:creationId xmlns:p14="http://schemas.microsoft.com/office/powerpoint/2010/main" val="7079218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Why should you dig in deeper?</a:t>
            </a:r>
            <a:endParaRPr lang="he-IL" dirty="0"/>
          </a:p>
        </p:txBody>
      </p:sp>
      <p:sp>
        <p:nvSpPr>
          <p:cNvPr id="3" name="Content Placeholder 2"/>
          <p:cNvSpPr>
            <a:spLocks noGrp="1"/>
          </p:cNvSpPr>
          <p:nvPr>
            <p:ph idx="1"/>
          </p:nvPr>
        </p:nvSpPr>
        <p:spPr/>
        <p:txBody>
          <a:bodyPr>
            <a:noAutofit/>
          </a:bodyPr>
          <a:lstStyle/>
          <a:p>
            <a:pPr algn="l" rtl="0"/>
            <a:r>
              <a:rPr lang="en-US" sz="3200" dirty="0"/>
              <a:t>The bottom line is that deep learning works really well, and if you ever deal with messy data from the real world, it’s going to be an essential element in your toolbox over the next few years. </a:t>
            </a:r>
          </a:p>
          <a:p>
            <a:pPr algn="l" rtl="0"/>
            <a:r>
              <a:rPr lang="en-US" sz="3200" dirty="0"/>
              <a:t>Until recently, it’s been an obscure and daunting area to learn about, but its success has brought a lot of great resources and projects that make it easier than ever to get started.</a:t>
            </a:r>
            <a:br>
              <a:rPr lang="en-US" sz="3200" dirty="0"/>
            </a:br>
            <a:endParaRPr lang="he-IL" sz="3200" dirty="0"/>
          </a:p>
        </p:txBody>
      </p:sp>
      <p:sp>
        <p:nvSpPr>
          <p:cNvPr id="4" name="Rectangle 3"/>
          <p:cNvSpPr/>
          <p:nvPr/>
        </p:nvSpPr>
        <p:spPr>
          <a:xfrm>
            <a:off x="1037798" y="6373124"/>
            <a:ext cx="5246949" cy="369332"/>
          </a:xfrm>
          <a:prstGeom prst="rect">
            <a:avLst/>
          </a:prstGeom>
        </p:spPr>
        <p:txBody>
          <a:bodyPr wrap="none">
            <a:spAutoFit/>
          </a:bodyPr>
          <a:lstStyle/>
          <a:p>
            <a:r>
              <a:rPr lang="he-IL" dirty="0"/>
              <a:t>https://www.oreilly.com/ideas/what-is-deep-learning</a:t>
            </a:r>
          </a:p>
        </p:txBody>
      </p:sp>
    </p:spTree>
    <p:extLst>
      <p:ext uri="{BB962C8B-B14F-4D97-AF65-F5344CB8AC3E}">
        <p14:creationId xmlns:p14="http://schemas.microsoft.com/office/powerpoint/2010/main" val="36665086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Let’s go over the basics</a:t>
            </a:r>
            <a:endParaRPr lang="he-IL" dirty="0"/>
          </a:p>
        </p:txBody>
      </p:sp>
      <p:sp>
        <p:nvSpPr>
          <p:cNvPr id="5" name="Text Placeholder 4"/>
          <p:cNvSpPr>
            <a:spLocks noGrp="1"/>
          </p:cNvSpPr>
          <p:nvPr>
            <p:ph type="body" idx="1"/>
          </p:nvPr>
        </p:nvSpPr>
        <p:spPr/>
        <p:txBody>
          <a:bodyPr>
            <a:normAutofit/>
          </a:bodyPr>
          <a:lstStyle/>
          <a:p>
            <a:pPr algn="l" rtl="0"/>
            <a:r>
              <a:rPr lang="en-US" sz="4800" dirty="0"/>
              <a:t>Neural Networks</a:t>
            </a:r>
            <a:endParaRPr lang="he-IL" sz="4800" dirty="0"/>
          </a:p>
        </p:txBody>
      </p:sp>
    </p:spTree>
    <p:extLst>
      <p:ext uri="{BB962C8B-B14F-4D97-AF65-F5344CB8AC3E}">
        <p14:creationId xmlns:p14="http://schemas.microsoft.com/office/powerpoint/2010/main" val="18993630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36898" name="Rectangle 2"/>
          <p:cNvSpPr>
            <a:spLocks noGrp="1" noChangeArrowheads="1"/>
          </p:cNvSpPr>
          <p:nvPr>
            <p:ph type="title"/>
          </p:nvPr>
        </p:nvSpPr>
        <p:spPr/>
        <p:txBody>
          <a:bodyPr/>
          <a:lstStyle/>
          <a:p>
            <a:r>
              <a:rPr lang="en-AU" altLang="he-IL"/>
              <a:t>Artificial </a:t>
            </a:r>
            <a:r>
              <a:rPr lang="en-AU" altLang="he-IL">
                <a:solidFill>
                  <a:srgbClr val="D65700"/>
                </a:solidFill>
              </a:rPr>
              <a:t>Neuron</a:t>
            </a:r>
            <a:r>
              <a:rPr lang="en-AU" altLang="he-IL"/>
              <a:t> Model</a:t>
            </a:r>
          </a:p>
        </p:txBody>
      </p:sp>
      <p:sp>
        <p:nvSpPr>
          <p:cNvPr id="336899" name="Rectangle 3"/>
          <p:cNvSpPr>
            <a:spLocks noGrp="1" noChangeArrowheads="1"/>
          </p:cNvSpPr>
          <p:nvPr>
            <p:ph idx="1"/>
          </p:nvPr>
        </p:nvSpPr>
        <p:spPr/>
        <p:txBody>
          <a:bodyPr/>
          <a:lstStyle/>
          <a:p>
            <a:pPr lvl="1"/>
            <a:r>
              <a:rPr lang="en-AU" altLang="he-IL"/>
              <a:t>		</a:t>
            </a:r>
          </a:p>
        </p:txBody>
      </p:sp>
      <p:sp>
        <p:nvSpPr>
          <p:cNvPr id="22" name="Slide Number Placeholder 4"/>
          <p:cNvSpPr>
            <a:spLocks noGrp="1"/>
          </p:cNvSpPr>
          <p:nvPr>
            <p:ph type="sldNum" sz="quarter" idx="11"/>
          </p:nvPr>
        </p:nvSpPr>
        <p:spPr/>
        <p:txBody>
          <a:bodyPr/>
          <a:lstStyle/>
          <a:p>
            <a:fld id="{E46AF404-6E9B-461F-BDA0-DEB5FB9001E4}" type="slidenum">
              <a:rPr lang="he-IL" altLang="he-IL">
                <a:solidFill>
                  <a:srgbClr val="000000"/>
                </a:solidFill>
              </a:rPr>
              <a:pPr/>
              <a:t>8</a:t>
            </a:fld>
            <a:endParaRPr lang="en-US" altLang="he-IL">
              <a:solidFill>
                <a:srgbClr val="000000"/>
              </a:solidFill>
            </a:endParaRPr>
          </a:p>
        </p:txBody>
      </p:sp>
      <p:sp>
        <p:nvSpPr>
          <p:cNvPr id="23" name="Footer Placeholder 5"/>
          <p:cNvSpPr>
            <a:spLocks noGrp="1"/>
          </p:cNvSpPr>
          <p:nvPr>
            <p:ph type="ftr" sz="quarter" idx="12"/>
          </p:nvPr>
        </p:nvSpPr>
        <p:spPr/>
        <p:txBody>
          <a:bodyPr/>
          <a:lstStyle/>
          <a:p>
            <a:r>
              <a:rPr lang="en-US" altLang="he-IL" dirty="0">
                <a:solidFill>
                  <a:srgbClr val="000000"/>
                </a:solidFill>
              </a:rPr>
              <a:t>Machine Learning, Prof. Lior Rokach, Ben-Gurion University</a:t>
            </a:r>
          </a:p>
        </p:txBody>
      </p:sp>
      <p:sp>
        <p:nvSpPr>
          <p:cNvPr id="336900" name="Oval 4"/>
          <p:cNvSpPr>
            <a:spLocks noChangeArrowheads="1"/>
          </p:cNvSpPr>
          <p:nvPr/>
        </p:nvSpPr>
        <p:spPr bwMode="auto">
          <a:xfrm>
            <a:off x="5562600" y="3581400"/>
            <a:ext cx="609600" cy="609600"/>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rtl="0" eaLnBrk="0" fontAlgn="base" hangingPunct="0">
              <a:spcBef>
                <a:spcPct val="0"/>
              </a:spcBef>
              <a:spcAft>
                <a:spcPct val="0"/>
              </a:spcAft>
            </a:pPr>
            <a:r>
              <a:rPr lang="en-AU" altLang="he-IL" sz="2800" b="1">
                <a:solidFill>
                  <a:srgbClr val="FFFFFF"/>
                </a:solidFill>
                <a:latin typeface="Symbol" pitchFamily="18" charset="2"/>
              </a:rPr>
              <a:t>S</a:t>
            </a:r>
            <a:endParaRPr lang="en-AU" altLang="he-IL" sz="2800" b="1">
              <a:solidFill>
                <a:srgbClr val="FFFFFF"/>
              </a:solidFill>
            </a:endParaRPr>
          </a:p>
        </p:txBody>
      </p:sp>
      <p:sp>
        <p:nvSpPr>
          <p:cNvPr id="336901" name="Line 5"/>
          <p:cNvSpPr>
            <a:spLocks noChangeShapeType="1"/>
          </p:cNvSpPr>
          <p:nvPr/>
        </p:nvSpPr>
        <p:spPr bwMode="auto">
          <a:xfrm>
            <a:off x="4495800" y="3048000"/>
            <a:ext cx="1066800" cy="685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rtl="0" eaLnBrk="0" fontAlgn="base" hangingPunct="0">
              <a:spcBef>
                <a:spcPct val="0"/>
              </a:spcBef>
              <a:spcAft>
                <a:spcPct val="0"/>
              </a:spcAft>
            </a:pPr>
            <a:endParaRPr lang="he-IL" sz="2400">
              <a:solidFill>
                <a:srgbClr val="000000"/>
              </a:solidFill>
            </a:endParaRPr>
          </a:p>
        </p:txBody>
      </p:sp>
      <p:sp>
        <p:nvSpPr>
          <p:cNvPr id="336902" name="Line 6"/>
          <p:cNvSpPr>
            <a:spLocks noChangeShapeType="1"/>
          </p:cNvSpPr>
          <p:nvPr/>
        </p:nvSpPr>
        <p:spPr bwMode="auto">
          <a:xfrm>
            <a:off x="4495800" y="3657600"/>
            <a:ext cx="1066800" cy="152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rtl="0" eaLnBrk="0" fontAlgn="base" hangingPunct="0">
              <a:spcBef>
                <a:spcPct val="0"/>
              </a:spcBef>
              <a:spcAft>
                <a:spcPct val="0"/>
              </a:spcAft>
            </a:pPr>
            <a:endParaRPr lang="he-IL" sz="2400">
              <a:solidFill>
                <a:srgbClr val="000000"/>
              </a:solidFill>
            </a:endParaRPr>
          </a:p>
        </p:txBody>
      </p:sp>
      <p:sp>
        <p:nvSpPr>
          <p:cNvPr id="336903" name="Line 7"/>
          <p:cNvSpPr>
            <a:spLocks noChangeShapeType="1"/>
          </p:cNvSpPr>
          <p:nvPr/>
        </p:nvSpPr>
        <p:spPr bwMode="auto">
          <a:xfrm flipV="1">
            <a:off x="4495800" y="3886200"/>
            <a:ext cx="1066800" cy="3810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rtl="0" eaLnBrk="0" fontAlgn="base" hangingPunct="0">
              <a:spcBef>
                <a:spcPct val="0"/>
              </a:spcBef>
              <a:spcAft>
                <a:spcPct val="0"/>
              </a:spcAft>
            </a:pPr>
            <a:endParaRPr lang="he-IL" sz="2400">
              <a:solidFill>
                <a:srgbClr val="000000"/>
              </a:solidFill>
            </a:endParaRPr>
          </a:p>
        </p:txBody>
      </p:sp>
      <p:sp>
        <p:nvSpPr>
          <p:cNvPr id="336904" name="Line 8"/>
          <p:cNvSpPr>
            <a:spLocks noChangeShapeType="1"/>
          </p:cNvSpPr>
          <p:nvPr/>
        </p:nvSpPr>
        <p:spPr bwMode="auto">
          <a:xfrm>
            <a:off x="6172200" y="3886200"/>
            <a:ext cx="9144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rtl="0" eaLnBrk="0" fontAlgn="base" hangingPunct="0">
              <a:spcBef>
                <a:spcPct val="0"/>
              </a:spcBef>
              <a:spcAft>
                <a:spcPct val="0"/>
              </a:spcAft>
            </a:pPr>
            <a:endParaRPr lang="he-IL" sz="2400">
              <a:solidFill>
                <a:srgbClr val="000000"/>
              </a:solidFill>
            </a:endParaRPr>
          </a:p>
        </p:txBody>
      </p:sp>
      <p:sp>
        <p:nvSpPr>
          <p:cNvPr id="336905" name="Line 9"/>
          <p:cNvSpPr>
            <a:spLocks noChangeShapeType="1"/>
          </p:cNvSpPr>
          <p:nvPr/>
        </p:nvSpPr>
        <p:spPr bwMode="auto">
          <a:xfrm flipV="1">
            <a:off x="4495800" y="3962400"/>
            <a:ext cx="1066800" cy="914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rtl="0" eaLnBrk="0" fontAlgn="base" hangingPunct="0">
              <a:spcBef>
                <a:spcPct val="0"/>
              </a:spcBef>
              <a:spcAft>
                <a:spcPct val="0"/>
              </a:spcAft>
            </a:pPr>
            <a:endParaRPr lang="he-IL" sz="2400">
              <a:solidFill>
                <a:srgbClr val="000000"/>
              </a:solidFill>
            </a:endParaRPr>
          </a:p>
        </p:txBody>
      </p:sp>
      <p:sp>
        <p:nvSpPr>
          <p:cNvPr id="336906" name="Text Box 10"/>
          <p:cNvSpPr txBox="1">
            <a:spLocks noChangeArrowheads="1"/>
          </p:cNvSpPr>
          <p:nvPr/>
        </p:nvSpPr>
        <p:spPr bwMode="auto">
          <a:xfrm>
            <a:off x="5334000" y="4191000"/>
            <a:ext cx="4038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rtl="0" eaLnBrk="0" fontAlgn="base" hangingPunct="0">
              <a:spcBef>
                <a:spcPct val="50000"/>
              </a:spcBef>
              <a:spcAft>
                <a:spcPct val="0"/>
              </a:spcAft>
            </a:pPr>
            <a:r>
              <a:rPr lang="en-AU" altLang="he-IL" sz="2400" b="1">
                <a:solidFill>
                  <a:srgbClr val="000000"/>
                </a:solidFill>
              </a:rPr>
              <a:t>Neuron</a:t>
            </a:r>
            <a:r>
              <a:rPr lang="en-AU" altLang="he-IL" sz="2400" b="1" baseline="30000">
                <a:solidFill>
                  <a:srgbClr val="000000"/>
                </a:solidFill>
              </a:rPr>
              <a:t>i </a:t>
            </a:r>
            <a:r>
              <a:rPr lang="en-AU" altLang="he-IL" sz="2400" baseline="30000">
                <a:solidFill>
                  <a:srgbClr val="309261"/>
                </a:solidFill>
              </a:rPr>
              <a:t>       </a:t>
            </a:r>
            <a:r>
              <a:rPr lang="en-AU" altLang="he-IL" sz="2400" b="1">
                <a:solidFill>
                  <a:srgbClr val="3333CC"/>
                </a:solidFill>
              </a:rPr>
              <a:t>Activation</a:t>
            </a:r>
          </a:p>
        </p:txBody>
      </p:sp>
      <p:sp>
        <p:nvSpPr>
          <p:cNvPr id="336907" name="Text Box 11"/>
          <p:cNvSpPr txBox="1">
            <a:spLocks noChangeArrowheads="1"/>
          </p:cNvSpPr>
          <p:nvPr/>
        </p:nvSpPr>
        <p:spPr bwMode="auto">
          <a:xfrm>
            <a:off x="3886200" y="1954213"/>
            <a:ext cx="510076" cy="37240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rtl="0" eaLnBrk="0" fontAlgn="base" hangingPunct="0">
              <a:spcBef>
                <a:spcPct val="0"/>
              </a:spcBef>
              <a:spcAft>
                <a:spcPct val="0"/>
              </a:spcAft>
            </a:pPr>
            <a:r>
              <a:rPr lang="en-AU" altLang="he-IL" sz="2000" b="1">
                <a:solidFill>
                  <a:srgbClr val="FF3300"/>
                </a:solidFill>
              </a:rPr>
              <a:t>-1</a:t>
            </a:r>
          </a:p>
          <a:p>
            <a:pPr algn="l" rtl="0" eaLnBrk="0" fontAlgn="base" hangingPunct="0">
              <a:spcBef>
                <a:spcPct val="0"/>
              </a:spcBef>
              <a:spcAft>
                <a:spcPct val="0"/>
              </a:spcAft>
            </a:pPr>
            <a:endParaRPr lang="en-AU" altLang="he-IL" sz="2400" b="1">
              <a:solidFill>
                <a:srgbClr val="CC3300"/>
              </a:solidFill>
            </a:endParaRPr>
          </a:p>
          <a:p>
            <a:pPr algn="l" rtl="0" eaLnBrk="0" fontAlgn="base" hangingPunct="0">
              <a:spcBef>
                <a:spcPct val="0"/>
              </a:spcBef>
              <a:spcAft>
                <a:spcPct val="0"/>
              </a:spcAft>
            </a:pPr>
            <a:r>
              <a:rPr lang="en-AU" altLang="he-IL" sz="2400" b="1">
                <a:solidFill>
                  <a:srgbClr val="FF3300"/>
                </a:solidFill>
              </a:rPr>
              <a:t>x</a:t>
            </a:r>
            <a:r>
              <a:rPr lang="en-AU" altLang="he-IL" sz="2400" b="1" baseline="-25000">
                <a:solidFill>
                  <a:srgbClr val="FF3300"/>
                </a:solidFill>
              </a:rPr>
              <a:t>1</a:t>
            </a:r>
            <a:endParaRPr lang="en-AU" altLang="he-IL" sz="2400" b="1">
              <a:solidFill>
                <a:srgbClr val="FF3300"/>
              </a:solidFill>
            </a:endParaRPr>
          </a:p>
          <a:p>
            <a:pPr algn="l" rtl="0" eaLnBrk="0" fontAlgn="base" hangingPunct="0">
              <a:spcBef>
                <a:spcPct val="0"/>
              </a:spcBef>
              <a:spcAft>
                <a:spcPct val="0"/>
              </a:spcAft>
            </a:pPr>
            <a:endParaRPr lang="en-AU" altLang="he-IL" sz="2400" b="1">
              <a:solidFill>
                <a:srgbClr val="FF3300"/>
              </a:solidFill>
            </a:endParaRPr>
          </a:p>
          <a:p>
            <a:pPr algn="l" rtl="0" eaLnBrk="0" fontAlgn="base" hangingPunct="0">
              <a:spcBef>
                <a:spcPct val="0"/>
              </a:spcBef>
              <a:spcAft>
                <a:spcPct val="0"/>
              </a:spcAft>
            </a:pPr>
            <a:r>
              <a:rPr lang="en-AU" altLang="he-IL" sz="2400" b="1">
                <a:solidFill>
                  <a:srgbClr val="FF3300"/>
                </a:solidFill>
              </a:rPr>
              <a:t>x</a:t>
            </a:r>
            <a:r>
              <a:rPr lang="en-AU" altLang="he-IL" sz="2400" b="1" baseline="-25000">
                <a:solidFill>
                  <a:srgbClr val="FF3300"/>
                </a:solidFill>
              </a:rPr>
              <a:t>2</a:t>
            </a:r>
            <a:endParaRPr lang="en-AU" altLang="he-IL" sz="2400" b="1">
              <a:solidFill>
                <a:srgbClr val="FF3300"/>
              </a:solidFill>
            </a:endParaRPr>
          </a:p>
          <a:p>
            <a:pPr algn="l" rtl="0" eaLnBrk="0" fontAlgn="base" hangingPunct="0">
              <a:spcBef>
                <a:spcPct val="0"/>
              </a:spcBef>
              <a:spcAft>
                <a:spcPct val="0"/>
              </a:spcAft>
            </a:pPr>
            <a:endParaRPr lang="en-AU" altLang="he-IL" sz="2400" b="1">
              <a:solidFill>
                <a:srgbClr val="FF3300"/>
              </a:solidFill>
            </a:endParaRPr>
          </a:p>
          <a:p>
            <a:pPr algn="l" rtl="0" eaLnBrk="0" fontAlgn="base" hangingPunct="0">
              <a:spcBef>
                <a:spcPct val="0"/>
              </a:spcBef>
              <a:spcAft>
                <a:spcPct val="0"/>
              </a:spcAft>
            </a:pPr>
            <a:r>
              <a:rPr lang="en-AU" altLang="he-IL" sz="2400" b="1">
                <a:solidFill>
                  <a:srgbClr val="FF3300"/>
                </a:solidFill>
              </a:rPr>
              <a:t>x</a:t>
            </a:r>
            <a:r>
              <a:rPr lang="en-AU" altLang="he-IL" sz="2400" b="1" baseline="-25000">
                <a:solidFill>
                  <a:srgbClr val="FF3300"/>
                </a:solidFill>
              </a:rPr>
              <a:t>3</a:t>
            </a:r>
            <a:endParaRPr lang="en-AU" altLang="he-IL" sz="2400" b="1">
              <a:solidFill>
                <a:srgbClr val="FF3300"/>
              </a:solidFill>
            </a:endParaRPr>
          </a:p>
          <a:p>
            <a:pPr algn="l" rtl="0" eaLnBrk="0" fontAlgn="base" hangingPunct="0">
              <a:spcBef>
                <a:spcPct val="0"/>
              </a:spcBef>
              <a:spcAft>
                <a:spcPct val="0"/>
              </a:spcAft>
            </a:pPr>
            <a:endParaRPr lang="en-AU" altLang="he-IL" sz="2400" b="1">
              <a:solidFill>
                <a:srgbClr val="FF3300"/>
              </a:solidFill>
            </a:endParaRPr>
          </a:p>
          <a:p>
            <a:pPr algn="l" rtl="0" eaLnBrk="0" fontAlgn="base" hangingPunct="0">
              <a:spcBef>
                <a:spcPct val="0"/>
              </a:spcBef>
              <a:spcAft>
                <a:spcPct val="0"/>
              </a:spcAft>
            </a:pPr>
            <a:r>
              <a:rPr lang="en-AU" altLang="he-IL" sz="2400" b="1">
                <a:solidFill>
                  <a:srgbClr val="FF3300"/>
                </a:solidFill>
              </a:rPr>
              <a:t>x</a:t>
            </a:r>
            <a:r>
              <a:rPr lang="en-AU" altLang="he-IL" sz="2400" b="1" baseline="-25000">
                <a:solidFill>
                  <a:srgbClr val="FF3300"/>
                </a:solidFill>
              </a:rPr>
              <a:t>m</a:t>
            </a:r>
            <a:endParaRPr lang="en-AU" altLang="he-IL" sz="2400" b="1">
              <a:solidFill>
                <a:srgbClr val="FF3300"/>
              </a:solidFill>
            </a:endParaRPr>
          </a:p>
          <a:p>
            <a:pPr algn="l" rtl="0" eaLnBrk="0" fontAlgn="base" hangingPunct="0">
              <a:spcBef>
                <a:spcPct val="0"/>
              </a:spcBef>
              <a:spcAft>
                <a:spcPct val="0"/>
              </a:spcAft>
            </a:pPr>
            <a:endParaRPr lang="en-AU" altLang="he-IL" sz="2400" b="1">
              <a:solidFill>
                <a:srgbClr val="FF3300"/>
              </a:solidFill>
            </a:endParaRPr>
          </a:p>
        </p:txBody>
      </p:sp>
      <p:sp>
        <p:nvSpPr>
          <p:cNvPr id="336908" name="Text Box 12"/>
          <p:cNvSpPr txBox="1">
            <a:spLocks noChangeArrowheads="1"/>
          </p:cNvSpPr>
          <p:nvPr/>
        </p:nvSpPr>
        <p:spPr bwMode="auto">
          <a:xfrm>
            <a:off x="4724400" y="2819400"/>
            <a:ext cx="838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rtl="0" eaLnBrk="0" fontAlgn="base" hangingPunct="0">
              <a:spcBef>
                <a:spcPct val="50000"/>
              </a:spcBef>
              <a:spcAft>
                <a:spcPct val="0"/>
              </a:spcAft>
            </a:pPr>
            <a:r>
              <a:rPr lang="en-AU" altLang="he-IL" sz="2400" b="1">
                <a:solidFill>
                  <a:srgbClr val="008080"/>
                </a:solidFill>
              </a:rPr>
              <a:t>w</a:t>
            </a:r>
            <a:r>
              <a:rPr lang="en-AU" altLang="he-IL" sz="2400" b="1" baseline="-25000">
                <a:solidFill>
                  <a:srgbClr val="008080"/>
                </a:solidFill>
              </a:rPr>
              <a:t>i1</a:t>
            </a:r>
            <a:endParaRPr lang="en-AU" altLang="he-IL" sz="2400">
              <a:solidFill>
                <a:srgbClr val="008080"/>
              </a:solidFill>
            </a:endParaRPr>
          </a:p>
        </p:txBody>
      </p:sp>
      <p:sp>
        <p:nvSpPr>
          <p:cNvPr id="336909" name="Rectangle 13"/>
          <p:cNvSpPr>
            <a:spLocks noChangeArrowheads="1"/>
          </p:cNvSpPr>
          <p:nvPr/>
        </p:nvSpPr>
        <p:spPr bwMode="auto">
          <a:xfrm>
            <a:off x="4751389" y="4572000"/>
            <a:ext cx="6318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rtl="0" eaLnBrk="0" fontAlgn="base" hangingPunct="0">
              <a:spcBef>
                <a:spcPct val="0"/>
              </a:spcBef>
              <a:spcAft>
                <a:spcPct val="0"/>
              </a:spcAft>
            </a:pPr>
            <a:r>
              <a:rPr lang="en-AU" altLang="he-IL" sz="2400" b="1">
                <a:solidFill>
                  <a:srgbClr val="008080"/>
                </a:solidFill>
              </a:rPr>
              <a:t>w</a:t>
            </a:r>
            <a:r>
              <a:rPr lang="en-AU" altLang="he-IL" sz="2400" b="1" baseline="-25000">
                <a:solidFill>
                  <a:srgbClr val="008080"/>
                </a:solidFill>
              </a:rPr>
              <a:t>im</a:t>
            </a:r>
          </a:p>
        </p:txBody>
      </p:sp>
      <p:sp>
        <p:nvSpPr>
          <p:cNvPr id="336910" name="Text Box 14"/>
          <p:cNvSpPr txBox="1">
            <a:spLocks noChangeArrowheads="1"/>
          </p:cNvSpPr>
          <p:nvPr/>
        </p:nvSpPr>
        <p:spPr bwMode="auto">
          <a:xfrm>
            <a:off x="8001000" y="3657600"/>
            <a:ext cx="838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rtl="0" eaLnBrk="0" fontAlgn="base" hangingPunct="0">
              <a:spcBef>
                <a:spcPct val="50000"/>
              </a:spcBef>
              <a:spcAft>
                <a:spcPct val="0"/>
              </a:spcAft>
            </a:pPr>
            <a:r>
              <a:rPr lang="en-AU" altLang="he-IL" sz="2400" b="1">
                <a:solidFill>
                  <a:srgbClr val="FF9933"/>
                </a:solidFill>
              </a:rPr>
              <a:t>a</a:t>
            </a:r>
            <a:r>
              <a:rPr lang="en-AU" altLang="he-IL" sz="2400" b="1" baseline="-25000">
                <a:solidFill>
                  <a:srgbClr val="FF9933"/>
                </a:solidFill>
              </a:rPr>
              <a:t>i</a:t>
            </a:r>
            <a:endParaRPr lang="en-AU" altLang="he-IL" sz="2400" b="1">
              <a:solidFill>
                <a:srgbClr val="000000"/>
              </a:solidFill>
            </a:endParaRPr>
          </a:p>
        </p:txBody>
      </p:sp>
      <p:sp>
        <p:nvSpPr>
          <p:cNvPr id="336911" name="Text Box 15"/>
          <p:cNvSpPr txBox="1">
            <a:spLocks noChangeArrowheads="1"/>
          </p:cNvSpPr>
          <p:nvPr/>
        </p:nvSpPr>
        <p:spPr bwMode="auto">
          <a:xfrm>
            <a:off x="3657600" y="5562601"/>
            <a:ext cx="701040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rtl="0" eaLnBrk="0" fontAlgn="base" hangingPunct="0">
              <a:spcBef>
                <a:spcPct val="0"/>
              </a:spcBef>
              <a:spcAft>
                <a:spcPct val="0"/>
              </a:spcAft>
            </a:pPr>
            <a:r>
              <a:rPr lang="en-AU" altLang="he-IL" sz="2400" b="1">
                <a:solidFill>
                  <a:srgbClr val="FF3300"/>
                </a:solidFill>
              </a:rPr>
              <a:t>Input </a:t>
            </a:r>
            <a:r>
              <a:rPr lang="en-AU" altLang="he-IL" sz="2400" b="1">
                <a:solidFill>
                  <a:srgbClr val="CC00CC"/>
                </a:solidFill>
              </a:rPr>
              <a:t>  </a:t>
            </a:r>
            <a:r>
              <a:rPr lang="en-AU" altLang="he-IL" sz="2400" b="1">
                <a:solidFill>
                  <a:srgbClr val="008080"/>
                </a:solidFill>
              </a:rPr>
              <a:t>Synaptic</a:t>
            </a:r>
            <a:r>
              <a:rPr lang="en-AU" altLang="he-IL" sz="2400" b="1">
                <a:solidFill>
                  <a:srgbClr val="868686"/>
                </a:solidFill>
              </a:rPr>
              <a:t>                        </a:t>
            </a:r>
            <a:r>
              <a:rPr lang="en-AU" altLang="he-IL" sz="2400" b="1">
                <a:solidFill>
                  <a:srgbClr val="FF9933"/>
                </a:solidFill>
              </a:rPr>
              <a:t>Output</a:t>
            </a:r>
          </a:p>
          <a:p>
            <a:pPr algn="l" rtl="0" eaLnBrk="0" fontAlgn="base" hangingPunct="0">
              <a:spcBef>
                <a:spcPct val="0"/>
              </a:spcBef>
              <a:spcAft>
                <a:spcPct val="0"/>
              </a:spcAft>
            </a:pPr>
            <a:r>
              <a:rPr lang="en-AU" altLang="he-IL" sz="2400" b="1">
                <a:solidFill>
                  <a:srgbClr val="868686"/>
                </a:solidFill>
              </a:rPr>
              <a:t>             </a:t>
            </a:r>
            <a:r>
              <a:rPr lang="en-AU" altLang="he-IL" sz="2400" b="1">
                <a:solidFill>
                  <a:srgbClr val="008080"/>
                </a:solidFill>
              </a:rPr>
              <a:t>Weights</a:t>
            </a:r>
          </a:p>
        </p:txBody>
      </p:sp>
      <p:sp>
        <p:nvSpPr>
          <p:cNvPr id="336912" name="Rectangle 16"/>
          <p:cNvSpPr>
            <a:spLocks noChangeArrowheads="1"/>
          </p:cNvSpPr>
          <p:nvPr/>
        </p:nvSpPr>
        <p:spPr bwMode="auto">
          <a:xfrm>
            <a:off x="7086600" y="3657600"/>
            <a:ext cx="533400" cy="457200"/>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rtl="0" eaLnBrk="0" fontAlgn="base" hangingPunct="0">
              <a:spcBef>
                <a:spcPct val="0"/>
              </a:spcBef>
              <a:spcAft>
                <a:spcPct val="0"/>
              </a:spcAft>
            </a:pPr>
            <a:endParaRPr lang="he-IL" sz="2400">
              <a:solidFill>
                <a:srgbClr val="000000"/>
              </a:solidFill>
            </a:endParaRPr>
          </a:p>
        </p:txBody>
      </p:sp>
      <p:sp>
        <p:nvSpPr>
          <p:cNvPr id="336913" name="Text Box 17"/>
          <p:cNvSpPr txBox="1">
            <a:spLocks noChangeArrowheads="1"/>
          </p:cNvSpPr>
          <p:nvPr/>
        </p:nvSpPr>
        <p:spPr bwMode="auto">
          <a:xfrm>
            <a:off x="7086600" y="3657600"/>
            <a:ext cx="381000" cy="45720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rtl="0" eaLnBrk="0" fontAlgn="base" hangingPunct="0">
              <a:spcBef>
                <a:spcPct val="50000"/>
              </a:spcBef>
              <a:spcAft>
                <a:spcPct val="0"/>
              </a:spcAft>
            </a:pPr>
            <a:r>
              <a:rPr lang="en-AU" altLang="he-IL" sz="2400" b="1">
                <a:solidFill>
                  <a:srgbClr val="FFFFFF"/>
                </a:solidFill>
              </a:rPr>
              <a:t>f</a:t>
            </a:r>
          </a:p>
        </p:txBody>
      </p:sp>
      <p:sp>
        <p:nvSpPr>
          <p:cNvPr id="336914" name="Line 18"/>
          <p:cNvSpPr>
            <a:spLocks noChangeShapeType="1"/>
          </p:cNvSpPr>
          <p:nvPr/>
        </p:nvSpPr>
        <p:spPr bwMode="auto">
          <a:xfrm>
            <a:off x="7620000" y="3886200"/>
            <a:ext cx="3810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rtl="0" eaLnBrk="0" fontAlgn="base" hangingPunct="0">
              <a:spcBef>
                <a:spcPct val="0"/>
              </a:spcBef>
              <a:spcAft>
                <a:spcPct val="0"/>
              </a:spcAft>
            </a:pPr>
            <a:endParaRPr lang="he-IL" sz="2400">
              <a:solidFill>
                <a:srgbClr val="000000"/>
              </a:solidFill>
            </a:endParaRPr>
          </a:p>
        </p:txBody>
      </p:sp>
      <p:sp>
        <p:nvSpPr>
          <p:cNvPr id="336915" name="Text Box 19"/>
          <p:cNvSpPr txBox="1">
            <a:spLocks noChangeArrowheads="1"/>
          </p:cNvSpPr>
          <p:nvPr/>
        </p:nvSpPr>
        <p:spPr bwMode="auto">
          <a:xfrm>
            <a:off x="6727826" y="4572000"/>
            <a:ext cx="16541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rtl="0" eaLnBrk="0" fontAlgn="base" hangingPunct="0">
              <a:spcBef>
                <a:spcPct val="50000"/>
              </a:spcBef>
              <a:spcAft>
                <a:spcPct val="0"/>
              </a:spcAft>
            </a:pPr>
            <a:r>
              <a:rPr lang="en-AU" altLang="he-IL" sz="2400">
                <a:solidFill>
                  <a:srgbClr val="00FF00"/>
                </a:solidFill>
              </a:rPr>
              <a:t> </a:t>
            </a:r>
            <a:r>
              <a:rPr lang="en-AU" altLang="he-IL" sz="2400" b="1">
                <a:solidFill>
                  <a:srgbClr val="3333CC"/>
                </a:solidFill>
              </a:rPr>
              <a:t>function</a:t>
            </a:r>
          </a:p>
        </p:txBody>
      </p:sp>
      <p:sp>
        <p:nvSpPr>
          <p:cNvPr id="336916" name="Text Box 20"/>
          <p:cNvSpPr txBox="1">
            <a:spLocks noChangeArrowheads="1"/>
          </p:cNvSpPr>
          <p:nvPr/>
        </p:nvSpPr>
        <p:spPr bwMode="auto">
          <a:xfrm>
            <a:off x="4724400" y="2133600"/>
            <a:ext cx="13843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rtl="0" eaLnBrk="0" fontAlgn="base" hangingPunct="0">
              <a:spcBef>
                <a:spcPct val="0"/>
              </a:spcBef>
              <a:spcAft>
                <a:spcPct val="0"/>
              </a:spcAft>
            </a:pPr>
            <a:r>
              <a:rPr lang="en-AU" altLang="he-IL" sz="2400" b="1">
                <a:solidFill>
                  <a:srgbClr val="EEEE4E"/>
                </a:solidFill>
              </a:rPr>
              <a:t> </a:t>
            </a:r>
            <a:r>
              <a:rPr lang="en-AU" altLang="he-IL" sz="2400" b="1">
                <a:solidFill>
                  <a:srgbClr val="008080"/>
                </a:solidFill>
              </a:rPr>
              <a:t>b</a:t>
            </a:r>
            <a:r>
              <a:rPr lang="en-AU" altLang="he-IL" sz="2400" b="1" baseline="-25000">
                <a:solidFill>
                  <a:srgbClr val="008080"/>
                </a:solidFill>
              </a:rPr>
              <a:t>i </a:t>
            </a:r>
            <a:r>
              <a:rPr lang="en-AU" altLang="he-IL" sz="2400">
                <a:solidFill>
                  <a:srgbClr val="008080"/>
                </a:solidFill>
              </a:rPr>
              <a:t>  :</a:t>
            </a:r>
            <a:r>
              <a:rPr lang="tr-TR" altLang="he-IL" sz="2400" b="1">
                <a:solidFill>
                  <a:srgbClr val="008080"/>
                </a:solidFill>
              </a:rPr>
              <a:t>B</a:t>
            </a:r>
            <a:r>
              <a:rPr lang="en-AU" altLang="he-IL" sz="2400" b="1">
                <a:solidFill>
                  <a:srgbClr val="008080"/>
                </a:solidFill>
              </a:rPr>
              <a:t>ias</a:t>
            </a:r>
            <a:r>
              <a:rPr lang="en-AU" altLang="he-IL" sz="2400" b="1" baseline="-25000">
                <a:solidFill>
                  <a:srgbClr val="EEEE4E"/>
                </a:solidFill>
              </a:rPr>
              <a:t> </a:t>
            </a:r>
          </a:p>
        </p:txBody>
      </p:sp>
      <p:sp>
        <p:nvSpPr>
          <p:cNvPr id="336917" name="Line 21"/>
          <p:cNvSpPr>
            <a:spLocks noChangeShapeType="1"/>
          </p:cNvSpPr>
          <p:nvPr/>
        </p:nvSpPr>
        <p:spPr bwMode="auto">
          <a:xfrm>
            <a:off x="4495800" y="2286000"/>
            <a:ext cx="1219200" cy="1295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rtl="0" eaLnBrk="0" fontAlgn="base" hangingPunct="0">
              <a:spcBef>
                <a:spcPct val="0"/>
              </a:spcBef>
              <a:spcAft>
                <a:spcPct val="0"/>
              </a:spcAft>
            </a:pPr>
            <a:endParaRPr lang="he-IL" sz="2400">
              <a:solidFill>
                <a:srgbClr val="000000"/>
              </a:solidFill>
            </a:endParaRPr>
          </a:p>
        </p:txBody>
      </p:sp>
    </p:spTree>
    <p:extLst>
      <p:ext uri="{BB962C8B-B14F-4D97-AF65-F5344CB8AC3E}">
        <p14:creationId xmlns:p14="http://schemas.microsoft.com/office/powerpoint/2010/main" val="9802510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37922" name="Rectangle 2"/>
          <p:cNvSpPr>
            <a:spLocks noGrp="1" noChangeArrowheads="1"/>
          </p:cNvSpPr>
          <p:nvPr>
            <p:ph type="title"/>
          </p:nvPr>
        </p:nvSpPr>
        <p:spPr/>
        <p:txBody>
          <a:bodyPr/>
          <a:lstStyle/>
          <a:p>
            <a:r>
              <a:rPr lang="en-AU" altLang="he-IL"/>
              <a:t>Artificial Neuron Model</a:t>
            </a:r>
          </a:p>
        </p:txBody>
      </p:sp>
      <p:sp>
        <p:nvSpPr>
          <p:cNvPr id="337923" name="Rectangle 3"/>
          <p:cNvSpPr>
            <a:spLocks noGrp="1" noChangeArrowheads="1"/>
          </p:cNvSpPr>
          <p:nvPr>
            <p:ph idx="1"/>
          </p:nvPr>
        </p:nvSpPr>
        <p:spPr>
          <a:xfrm>
            <a:off x="1524000" y="2209801"/>
            <a:ext cx="8388350" cy="4962525"/>
          </a:xfrm>
        </p:spPr>
        <p:txBody>
          <a:bodyPr/>
          <a:lstStyle/>
          <a:p>
            <a:pPr algn="ctr"/>
            <a:r>
              <a:rPr lang="en-AU" altLang="he-IL" sz="3200" b="1" dirty="0"/>
              <a:t>              </a:t>
            </a:r>
            <a:r>
              <a:rPr lang="en-AU" altLang="he-IL" sz="3200" b="1" baseline="-25000" dirty="0"/>
              <a:t>n</a:t>
            </a:r>
            <a:endParaRPr lang="en-AU" altLang="he-IL" sz="3200" b="1" dirty="0"/>
          </a:p>
          <a:p>
            <a:pPr algn="ctr"/>
            <a:r>
              <a:rPr lang="en-AU" altLang="he-IL" sz="3200" b="1" dirty="0" err="1"/>
              <a:t>a</a:t>
            </a:r>
            <a:r>
              <a:rPr lang="en-AU" altLang="he-IL" sz="3200" b="1" baseline="-25000" dirty="0" err="1"/>
              <a:t>i</a:t>
            </a:r>
            <a:r>
              <a:rPr lang="en-AU" altLang="he-IL" sz="3200" b="1" dirty="0"/>
              <a:t> = f (</a:t>
            </a:r>
            <a:r>
              <a:rPr lang="en-AU" altLang="he-IL" sz="3200" b="1" dirty="0" err="1"/>
              <a:t>n</a:t>
            </a:r>
            <a:r>
              <a:rPr lang="en-AU" altLang="he-IL" sz="3200" b="1" baseline="-25000" dirty="0" err="1"/>
              <a:t>i</a:t>
            </a:r>
            <a:r>
              <a:rPr lang="en-AU" altLang="he-IL" sz="3200" b="1" dirty="0"/>
              <a:t>) = f (</a:t>
            </a:r>
            <a:r>
              <a:rPr lang="en-AU" altLang="he-IL" sz="4400" b="1" dirty="0" err="1">
                <a:latin typeface="Symbol" pitchFamily="18" charset="2"/>
              </a:rPr>
              <a:t>S</a:t>
            </a:r>
            <a:r>
              <a:rPr lang="en-AU" altLang="he-IL" sz="3200" b="1" dirty="0" err="1"/>
              <a:t>w</a:t>
            </a:r>
            <a:r>
              <a:rPr lang="en-AU" altLang="he-IL" sz="3200" b="1" baseline="-25000" dirty="0" err="1"/>
              <a:t>ij</a:t>
            </a:r>
            <a:r>
              <a:rPr lang="en-AU" altLang="he-IL" sz="3200" b="1" dirty="0" err="1"/>
              <a:t>x</a:t>
            </a:r>
            <a:r>
              <a:rPr lang="en-AU" altLang="he-IL" sz="3200" b="1" baseline="-25000" dirty="0" err="1"/>
              <a:t>j</a:t>
            </a:r>
            <a:r>
              <a:rPr lang="en-AU" altLang="he-IL" sz="3200" b="1" dirty="0"/>
              <a:t>)</a:t>
            </a:r>
          </a:p>
          <a:p>
            <a:pPr algn="ctr"/>
            <a:r>
              <a:rPr lang="en-AU" altLang="he-IL" sz="3200" dirty="0"/>
              <a:t>              </a:t>
            </a:r>
            <a:r>
              <a:rPr lang="en-AU" altLang="he-IL" sz="3200" b="1" baseline="30000" dirty="0" err="1"/>
              <a:t>i</a:t>
            </a:r>
            <a:r>
              <a:rPr lang="en-AU" altLang="he-IL" sz="3200" b="1" baseline="30000" dirty="0"/>
              <a:t> = 0</a:t>
            </a:r>
            <a:endParaRPr lang="en-AU" altLang="he-IL" sz="3200" dirty="0"/>
          </a:p>
          <a:p>
            <a:endParaRPr lang="en-AU" altLang="he-IL" dirty="0"/>
          </a:p>
        </p:txBody>
      </p:sp>
      <p:sp>
        <p:nvSpPr>
          <p:cNvPr id="6" name="Slide Number Placeholder 4"/>
          <p:cNvSpPr>
            <a:spLocks noGrp="1"/>
          </p:cNvSpPr>
          <p:nvPr>
            <p:ph type="sldNum" sz="quarter" idx="11"/>
          </p:nvPr>
        </p:nvSpPr>
        <p:spPr/>
        <p:txBody>
          <a:bodyPr/>
          <a:lstStyle/>
          <a:p>
            <a:fld id="{E68B25A7-E7CE-4232-B9F4-2FA6D46BB477}" type="slidenum">
              <a:rPr lang="he-IL" altLang="he-IL">
                <a:solidFill>
                  <a:srgbClr val="000000"/>
                </a:solidFill>
              </a:rPr>
              <a:pPr/>
              <a:t>9</a:t>
            </a:fld>
            <a:endParaRPr lang="en-US" altLang="he-IL">
              <a:solidFill>
                <a:srgbClr val="000000"/>
              </a:solidFill>
            </a:endParaRPr>
          </a:p>
        </p:txBody>
      </p:sp>
      <p:sp>
        <p:nvSpPr>
          <p:cNvPr id="7" name="Footer Placeholder 5"/>
          <p:cNvSpPr>
            <a:spLocks noGrp="1"/>
          </p:cNvSpPr>
          <p:nvPr>
            <p:ph type="ftr" sz="quarter" idx="12"/>
          </p:nvPr>
        </p:nvSpPr>
        <p:spPr/>
        <p:txBody>
          <a:bodyPr/>
          <a:lstStyle/>
          <a:p>
            <a:r>
              <a:rPr lang="en-US" altLang="he-IL" dirty="0">
                <a:solidFill>
                  <a:srgbClr val="000000"/>
                </a:solidFill>
              </a:rPr>
              <a:t>Machine Learning, Prof. Lior Rokach, Ben-Gurion University</a:t>
            </a:r>
          </a:p>
        </p:txBody>
      </p:sp>
      <p:sp>
        <p:nvSpPr>
          <p:cNvPr id="337924" name="Text Box 4"/>
          <p:cNvSpPr txBox="1">
            <a:spLocks noChangeArrowheads="1"/>
          </p:cNvSpPr>
          <p:nvPr/>
        </p:nvSpPr>
        <p:spPr bwMode="white">
          <a:xfrm>
            <a:off x="1711325" y="1524000"/>
            <a:ext cx="5056188" cy="457200"/>
          </a:xfrm>
          <a:prstGeom prst="rect">
            <a:avLst/>
          </a:prstGeom>
          <a:noFill/>
          <a:ln>
            <a:noFill/>
          </a:ln>
          <a:effectLst/>
          <a:extLst>
            <a:ext uri="{909E8E84-426E-40DD-AFC4-6F175D3DCCD1}">
              <a14:hiddenFill xmlns:a14="http://schemas.microsoft.com/office/drawing/2010/main">
                <a:gradFill rotWithShape="0">
                  <a:gsLst>
                    <a:gs pos="0">
                      <a:schemeClr val="bg1"/>
                    </a:gs>
                    <a:gs pos="100000">
                      <a:schemeClr val="accent1"/>
                    </a:gs>
                  </a:gsLst>
                  <a:lin ang="0" scaled="1"/>
                </a:gradFill>
              </a14:hiddenFill>
            </a:ext>
            <a:ext uri="{91240B29-F687-4F45-9708-019B960494DF}">
              <a14:hiddenLine xmlns:a14="http://schemas.microsoft.com/office/drawing/2010/main" w="9525">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rtl="0" eaLnBrk="0" fontAlgn="base" hangingPunct="0">
              <a:spcBef>
                <a:spcPct val="0"/>
              </a:spcBef>
              <a:spcAft>
                <a:spcPct val="0"/>
              </a:spcAft>
            </a:pPr>
            <a:r>
              <a:rPr lang="tr-TR" altLang="he-IL" sz="2400">
                <a:solidFill>
                  <a:srgbClr val="000000"/>
                </a:solidFill>
              </a:rPr>
              <a:t>Neuron</a:t>
            </a:r>
            <a:r>
              <a:rPr lang="tr-TR" altLang="he-IL" sz="2400" baseline="-25000">
                <a:solidFill>
                  <a:srgbClr val="000000"/>
                </a:solidFill>
              </a:rPr>
              <a:t>i</a:t>
            </a:r>
            <a:r>
              <a:rPr lang="tr-TR" altLang="he-IL" sz="2400">
                <a:solidFill>
                  <a:srgbClr val="000000"/>
                </a:solidFill>
              </a:rPr>
              <a:t> computes its activation level a</a:t>
            </a:r>
            <a:r>
              <a:rPr lang="tr-TR" altLang="he-IL" sz="2400" baseline="-25000">
                <a:solidFill>
                  <a:srgbClr val="000000"/>
                </a:solidFill>
              </a:rPr>
              <a:t>i</a:t>
            </a:r>
            <a:r>
              <a:rPr lang="tr-TR" altLang="he-IL" sz="2400">
                <a:solidFill>
                  <a:srgbClr val="000000"/>
                </a:solidFill>
              </a:rPr>
              <a:t>:</a:t>
            </a:r>
            <a:endParaRPr lang="en-US" altLang="he-IL" sz="2400">
              <a:solidFill>
                <a:srgbClr val="000000"/>
              </a:solidFill>
            </a:endParaRPr>
          </a:p>
        </p:txBody>
      </p:sp>
      <p:sp>
        <p:nvSpPr>
          <p:cNvPr id="337925" name="Text Box 5"/>
          <p:cNvSpPr txBox="1">
            <a:spLocks noChangeArrowheads="1"/>
          </p:cNvSpPr>
          <p:nvPr/>
        </p:nvSpPr>
        <p:spPr bwMode="white">
          <a:xfrm>
            <a:off x="1747839" y="4876800"/>
            <a:ext cx="7253287" cy="457200"/>
          </a:xfrm>
          <a:prstGeom prst="rect">
            <a:avLst/>
          </a:prstGeom>
          <a:noFill/>
          <a:ln>
            <a:noFill/>
          </a:ln>
          <a:effectLst/>
          <a:extLst>
            <a:ext uri="{909E8E84-426E-40DD-AFC4-6F175D3DCCD1}">
              <a14:hiddenFill xmlns:a14="http://schemas.microsoft.com/office/drawing/2010/main">
                <a:gradFill rotWithShape="0">
                  <a:gsLst>
                    <a:gs pos="0">
                      <a:schemeClr val="bg1"/>
                    </a:gs>
                    <a:gs pos="100000">
                      <a:schemeClr val="accent1"/>
                    </a:gs>
                  </a:gsLst>
                  <a:lin ang="0" scaled="1"/>
                </a:gradFill>
              </a14:hiddenFill>
            </a:ext>
            <a:ext uri="{91240B29-F687-4F45-9708-019B960494DF}">
              <a14:hiddenLine xmlns:a14="http://schemas.microsoft.com/office/drawing/2010/main" w="9525">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rtl="0" eaLnBrk="0" fontAlgn="base" hangingPunct="0">
              <a:spcBef>
                <a:spcPct val="0"/>
              </a:spcBef>
              <a:spcAft>
                <a:spcPct val="0"/>
              </a:spcAft>
            </a:pPr>
            <a:r>
              <a:rPr lang="tr-TR" altLang="he-IL" sz="2400" dirty="0">
                <a:solidFill>
                  <a:srgbClr val="000000"/>
                </a:solidFill>
              </a:rPr>
              <a:t>where </a:t>
            </a:r>
            <a:r>
              <a:rPr lang="tr-TR" altLang="he-IL" sz="2400" b="1" i="1" dirty="0">
                <a:solidFill>
                  <a:srgbClr val="000000"/>
                </a:solidFill>
              </a:rPr>
              <a:t>f </a:t>
            </a:r>
            <a:r>
              <a:rPr lang="tr-TR" altLang="he-IL" sz="2400" dirty="0">
                <a:solidFill>
                  <a:srgbClr val="000000"/>
                </a:solidFill>
              </a:rPr>
              <a:t>is one of the several possible activation functions.</a:t>
            </a:r>
            <a:endParaRPr lang="en-US" altLang="he-IL" sz="2400" dirty="0">
              <a:solidFill>
                <a:srgbClr val="000000"/>
              </a:solidFill>
            </a:endParaRPr>
          </a:p>
        </p:txBody>
      </p:sp>
    </p:spTree>
    <p:extLst>
      <p:ext uri="{BB962C8B-B14F-4D97-AF65-F5344CB8AC3E}">
        <p14:creationId xmlns:p14="http://schemas.microsoft.com/office/powerpoint/2010/main" val="392700041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116.8"/>
</p:tagLst>
</file>

<file path=ppt/theme/theme1.xml><?xml version="1.0" encoding="utf-8"?>
<a:theme xmlns:a="http://schemas.openxmlformats.org/drawingml/2006/main" name="Retrospect">
  <a:themeElements>
    <a:clrScheme name="Retrospect">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6B9F25"/>
      </a:hlink>
      <a:folHlink>
        <a:srgbClr val="B26B02"/>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D26EA377-59BD-4C9C-9D94-EE8416EE4C79}"/>
    </a:ext>
  </a:extLst>
</a:theme>
</file>

<file path=ppt/theme/theme2.xml><?xml version="1.0" encoding="utf-8"?>
<a:theme xmlns:a="http://schemas.openxmlformats.org/drawingml/2006/main" name="Pulse">
  <a:themeElements>
    <a:clrScheme name="Pulse 8">
      <a:dk1>
        <a:srgbClr val="000000"/>
      </a:dk1>
      <a:lt1>
        <a:srgbClr val="FFFFFF"/>
      </a:lt1>
      <a:dk2>
        <a:srgbClr val="000000"/>
      </a:dk2>
      <a:lt2>
        <a:srgbClr val="FFFFFF"/>
      </a:lt2>
      <a:accent1>
        <a:srgbClr val="FFFFFF"/>
      </a:accent1>
      <a:accent2>
        <a:srgbClr val="FFFFFF"/>
      </a:accent2>
      <a:accent3>
        <a:srgbClr val="FFFFFF"/>
      </a:accent3>
      <a:accent4>
        <a:srgbClr val="000000"/>
      </a:accent4>
      <a:accent5>
        <a:srgbClr val="FFFFFF"/>
      </a:accent5>
      <a:accent6>
        <a:srgbClr val="E7E7E7"/>
      </a:accent6>
      <a:hlink>
        <a:srgbClr val="4D4D4D"/>
      </a:hlink>
      <a:folHlink>
        <a:srgbClr val="868686"/>
      </a:folHlink>
    </a:clrScheme>
    <a:fontScheme name="Pulse">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bg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AU" altLang="he-IL"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bg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AU" altLang="he-IL"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Pulse 1">
        <a:dk1>
          <a:srgbClr val="000000"/>
        </a:dk1>
        <a:lt1>
          <a:srgbClr val="CCECFF"/>
        </a:lt1>
        <a:dk2>
          <a:srgbClr val="000066"/>
        </a:dk2>
        <a:lt2>
          <a:srgbClr val="6699FF"/>
        </a:lt2>
        <a:accent1>
          <a:srgbClr val="33CCCC"/>
        </a:accent1>
        <a:accent2>
          <a:srgbClr val="0099FF"/>
        </a:accent2>
        <a:accent3>
          <a:srgbClr val="E2F4FF"/>
        </a:accent3>
        <a:accent4>
          <a:srgbClr val="000000"/>
        </a:accent4>
        <a:accent5>
          <a:srgbClr val="ADE2E2"/>
        </a:accent5>
        <a:accent6>
          <a:srgbClr val="008AE7"/>
        </a:accent6>
        <a:hlink>
          <a:srgbClr val="FFFFFF"/>
        </a:hlink>
        <a:folHlink>
          <a:srgbClr val="3366FF"/>
        </a:folHlink>
      </a:clrScheme>
      <a:clrMap bg1="lt1" tx1="dk1" bg2="lt2" tx2="dk2" accent1="accent1" accent2="accent2" accent3="accent3" accent4="accent4" accent5="accent5" accent6="accent6" hlink="hlink" folHlink="folHlink"/>
    </a:extraClrScheme>
    <a:extraClrScheme>
      <a:clrScheme name="Pulse 2">
        <a:dk1>
          <a:srgbClr val="000000"/>
        </a:dk1>
        <a:lt1>
          <a:srgbClr val="FFFFFF"/>
        </a:lt1>
        <a:dk2>
          <a:srgbClr val="000066"/>
        </a:dk2>
        <a:lt2>
          <a:srgbClr val="FFCC66"/>
        </a:lt2>
        <a:accent1>
          <a:srgbClr val="FF9900"/>
        </a:accent1>
        <a:accent2>
          <a:srgbClr val="000044"/>
        </a:accent2>
        <a:accent3>
          <a:srgbClr val="AAAAB8"/>
        </a:accent3>
        <a:accent4>
          <a:srgbClr val="DADADA"/>
        </a:accent4>
        <a:accent5>
          <a:srgbClr val="FFCAAA"/>
        </a:accent5>
        <a:accent6>
          <a:srgbClr val="00003D"/>
        </a:accent6>
        <a:hlink>
          <a:srgbClr val="3366FF"/>
        </a:hlink>
        <a:folHlink>
          <a:srgbClr val="FFFF00"/>
        </a:folHlink>
      </a:clrScheme>
      <a:clrMap bg1="dk2" tx1="lt1" bg2="dk1" tx2="lt2" accent1="accent1" accent2="accent2" accent3="accent3" accent4="accent4" accent5="accent5" accent6="accent6" hlink="hlink" folHlink="folHlink"/>
    </a:extraClrScheme>
    <a:extraClrScheme>
      <a:clrScheme name="Pulse 3">
        <a:dk1>
          <a:srgbClr val="000000"/>
        </a:dk1>
        <a:lt1>
          <a:srgbClr val="FFFFFF"/>
        </a:lt1>
        <a:dk2>
          <a:srgbClr val="000000"/>
        </a:dk2>
        <a:lt2>
          <a:srgbClr val="DDDDDD"/>
        </a:lt2>
        <a:accent1>
          <a:srgbClr val="CBCBCB"/>
        </a:accent1>
        <a:accent2>
          <a:srgbClr val="C0C0C0"/>
        </a:accent2>
        <a:accent3>
          <a:srgbClr val="FFFFFF"/>
        </a:accent3>
        <a:accent4>
          <a:srgbClr val="000000"/>
        </a:accent4>
        <a:accent5>
          <a:srgbClr val="E2E2E2"/>
        </a:accent5>
        <a:accent6>
          <a:srgbClr val="AEAEAE"/>
        </a:accent6>
        <a:hlink>
          <a:srgbClr val="4D4D4D"/>
        </a:hlink>
        <a:folHlink>
          <a:srgbClr val="868686"/>
        </a:folHlink>
      </a:clrScheme>
      <a:clrMap bg1="lt1" tx1="dk1" bg2="lt2" tx2="dk2" accent1="accent1" accent2="accent2" accent3="accent3" accent4="accent4" accent5="accent5" accent6="accent6" hlink="hlink" folHlink="folHlink"/>
    </a:extraClrScheme>
    <a:extraClrScheme>
      <a:clrScheme name="Pulse 4">
        <a:dk1>
          <a:srgbClr val="000000"/>
        </a:dk1>
        <a:lt1>
          <a:srgbClr val="FFFFFF"/>
        </a:lt1>
        <a:dk2>
          <a:srgbClr val="660033"/>
        </a:dk2>
        <a:lt2>
          <a:srgbClr val="FFCC66"/>
        </a:lt2>
        <a:accent1>
          <a:srgbClr val="FF9900"/>
        </a:accent1>
        <a:accent2>
          <a:srgbClr val="440022"/>
        </a:accent2>
        <a:accent3>
          <a:srgbClr val="B8AAAD"/>
        </a:accent3>
        <a:accent4>
          <a:srgbClr val="DADADA"/>
        </a:accent4>
        <a:accent5>
          <a:srgbClr val="FFCAAA"/>
        </a:accent5>
        <a:accent6>
          <a:srgbClr val="3D001E"/>
        </a:accent6>
        <a:hlink>
          <a:srgbClr val="B20059"/>
        </a:hlink>
        <a:folHlink>
          <a:srgbClr val="FF6699"/>
        </a:folHlink>
      </a:clrScheme>
      <a:clrMap bg1="dk2" tx1="lt1" bg2="dk1" tx2="lt2" accent1="accent1" accent2="accent2" accent3="accent3" accent4="accent4" accent5="accent5" accent6="accent6" hlink="hlink" folHlink="folHlink"/>
    </a:extraClrScheme>
    <a:extraClrScheme>
      <a:clrScheme name="Pulse 5">
        <a:dk1>
          <a:srgbClr val="000000"/>
        </a:dk1>
        <a:lt1>
          <a:srgbClr val="FFFFFF"/>
        </a:lt1>
        <a:dk2>
          <a:srgbClr val="663300"/>
        </a:dk2>
        <a:lt2>
          <a:srgbClr val="FFCC66"/>
        </a:lt2>
        <a:accent1>
          <a:srgbClr val="FF9900"/>
        </a:accent1>
        <a:accent2>
          <a:srgbClr val="361B00"/>
        </a:accent2>
        <a:accent3>
          <a:srgbClr val="B8ADAA"/>
        </a:accent3>
        <a:accent4>
          <a:srgbClr val="DADADA"/>
        </a:accent4>
        <a:accent5>
          <a:srgbClr val="FFCAAA"/>
        </a:accent5>
        <a:accent6>
          <a:srgbClr val="301700"/>
        </a:accent6>
        <a:hlink>
          <a:srgbClr val="996633"/>
        </a:hlink>
        <a:folHlink>
          <a:srgbClr val="FF6699"/>
        </a:folHlink>
      </a:clrScheme>
      <a:clrMap bg1="dk2" tx1="lt1" bg2="dk1" tx2="lt2" accent1="accent1" accent2="accent2" accent3="accent3" accent4="accent4" accent5="accent5" accent6="accent6" hlink="hlink" folHlink="folHlink"/>
    </a:extraClrScheme>
    <a:extraClrScheme>
      <a:clrScheme name="Pulse 6">
        <a:dk1>
          <a:srgbClr val="000000"/>
        </a:dk1>
        <a:lt1>
          <a:srgbClr val="FFFFFF"/>
        </a:lt1>
        <a:dk2>
          <a:srgbClr val="003300"/>
        </a:dk2>
        <a:lt2>
          <a:srgbClr val="FFCC66"/>
        </a:lt2>
        <a:accent1>
          <a:srgbClr val="CC9900"/>
        </a:accent1>
        <a:accent2>
          <a:srgbClr val="001600"/>
        </a:accent2>
        <a:accent3>
          <a:srgbClr val="AAADAA"/>
        </a:accent3>
        <a:accent4>
          <a:srgbClr val="DADADA"/>
        </a:accent4>
        <a:accent5>
          <a:srgbClr val="E2CAAA"/>
        </a:accent5>
        <a:accent6>
          <a:srgbClr val="001300"/>
        </a:accent6>
        <a:hlink>
          <a:srgbClr val="006600"/>
        </a:hlink>
        <a:folHlink>
          <a:srgbClr val="009999"/>
        </a:folHlink>
      </a:clrScheme>
      <a:clrMap bg1="dk2" tx1="lt1" bg2="dk1" tx2="lt2" accent1="accent1" accent2="accent2" accent3="accent3" accent4="accent4" accent5="accent5" accent6="accent6" hlink="hlink" folHlink="folHlink"/>
    </a:extraClrScheme>
    <a:extraClrScheme>
      <a:clrScheme name="Pulse 7">
        <a:dk1>
          <a:srgbClr val="000000"/>
        </a:dk1>
        <a:lt1>
          <a:srgbClr val="FFFFFF"/>
        </a:lt1>
        <a:dk2>
          <a:srgbClr val="000000"/>
        </a:dk2>
        <a:lt2>
          <a:srgbClr val="DDDDDD"/>
        </a:lt2>
        <a:accent1>
          <a:srgbClr val="FDFDFD"/>
        </a:accent1>
        <a:accent2>
          <a:srgbClr val="FFFFFF"/>
        </a:accent2>
        <a:accent3>
          <a:srgbClr val="FFFFFF"/>
        </a:accent3>
        <a:accent4>
          <a:srgbClr val="000000"/>
        </a:accent4>
        <a:accent5>
          <a:srgbClr val="FEFEFE"/>
        </a:accent5>
        <a:accent6>
          <a:srgbClr val="E7E7E7"/>
        </a:accent6>
        <a:hlink>
          <a:srgbClr val="4D4D4D"/>
        </a:hlink>
        <a:folHlink>
          <a:srgbClr val="868686"/>
        </a:folHlink>
      </a:clrScheme>
      <a:clrMap bg1="lt1" tx1="dk1" bg2="lt2" tx2="dk2" accent1="accent1" accent2="accent2" accent3="accent3" accent4="accent4" accent5="accent5" accent6="accent6" hlink="hlink" folHlink="folHlink"/>
    </a:extraClrScheme>
    <a:extraClrScheme>
      <a:clrScheme name="Pulse 8">
        <a:dk1>
          <a:srgbClr val="000000"/>
        </a:dk1>
        <a:lt1>
          <a:srgbClr val="FFFFFF"/>
        </a:lt1>
        <a:dk2>
          <a:srgbClr val="000000"/>
        </a:dk2>
        <a:lt2>
          <a:srgbClr val="FFFFFF"/>
        </a:lt2>
        <a:accent1>
          <a:srgbClr val="FFFFFF"/>
        </a:accent1>
        <a:accent2>
          <a:srgbClr val="FFFFFF"/>
        </a:accent2>
        <a:accent3>
          <a:srgbClr val="FFFFFF"/>
        </a:accent3>
        <a:accent4>
          <a:srgbClr val="000000"/>
        </a:accent4>
        <a:accent5>
          <a:srgbClr val="FFFFFF"/>
        </a:accent5>
        <a:accent6>
          <a:srgbClr val="E7E7E7"/>
        </a:accent6>
        <a:hlink>
          <a:srgbClr val="4D4D4D"/>
        </a:hlink>
        <a:folHlink>
          <a:srgbClr val="868686"/>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1_Pulse">
  <a:themeElements>
    <a:clrScheme name="Pulse 8">
      <a:dk1>
        <a:srgbClr val="000000"/>
      </a:dk1>
      <a:lt1>
        <a:srgbClr val="FFFFFF"/>
      </a:lt1>
      <a:dk2>
        <a:srgbClr val="000000"/>
      </a:dk2>
      <a:lt2>
        <a:srgbClr val="FFFFFF"/>
      </a:lt2>
      <a:accent1>
        <a:srgbClr val="FFFFFF"/>
      </a:accent1>
      <a:accent2>
        <a:srgbClr val="FFFFFF"/>
      </a:accent2>
      <a:accent3>
        <a:srgbClr val="FFFFFF"/>
      </a:accent3>
      <a:accent4>
        <a:srgbClr val="000000"/>
      </a:accent4>
      <a:accent5>
        <a:srgbClr val="FFFFFF"/>
      </a:accent5>
      <a:accent6>
        <a:srgbClr val="E7E7E7"/>
      </a:accent6>
      <a:hlink>
        <a:srgbClr val="4D4D4D"/>
      </a:hlink>
      <a:folHlink>
        <a:srgbClr val="868686"/>
      </a:folHlink>
    </a:clrScheme>
    <a:fontScheme name="Pulse">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bg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AU" altLang="he-IL"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bg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AU" altLang="he-IL"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Pulse 1">
        <a:dk1>
          <a:srgbClr val="000000"/>
        </a:dk1>
        <a:lt1>
          <a:srgbClr val="CCECFF"/>
        </a:lt1>
        <a:dk2>
          <a:srgbClr val="000066"/>
        </a:dk2>
        <a:lt2>
          <a:srgbClr val="6699FF"/>
        </a:lt2>
        <a:accent1>
          <a:srgbClr val="33CCCC"/>
        </a:accent1>
        <a:accent2>
          <a:srgbClr val="0099FF"/>
        </a:accent2>
        <a:accent3>
          <a:srgbClr val="E2F4FF"/>
        </a:accent3>
        <a:accent4>
          <a:srgbClr val="000000"/>
        </a:accent4>
        <a:accent5>
          <a:srgbClr val="ADE2E2"/>
        </a:accent5>
        <a:accent6>
          <a:srgbClr val="008AE7"/>
        </a:accent6>
        <a:hlink>
          <a:srgbClr val="FFFFFF"/>
        </a:hlink>
        <a:folHlink>
          <a:srgbClr val="3366FF"/>
        </a:folHlink>
      </a:clrScheme>
      <a:clrMap bg1="lt1" tx1="dk1" bg2="lt2" tx2="dk2" accent1="accent1" accent2="accent2" accent3="accent3" accent4="accent4" accent5="accent5" accent6="accent6" hlink="hlink" folHlink="folHlink"/>
    </a:extraClrScheme>
    <a:extraClrScheme>
      <a:clrScheme name="Pulse 2">
        <a:dk1>
          <a:srgbClr val="000000"/>
        </a:dk1>
        <a:lt1>
          <a:srgbClr val="FFFFFF"/>
        </a:lt1>
        <a:dk2>
          <a:srgbClr val="000066"/>
        </a:dk2>
        <a:lt2>
          <a:srgbClr val="FFCC66"/>
        </a:lt2>
        <a:accent1>
          <a:srgbClr val="FF9900"/>
        </a:accent1>
        <a:accent2>
          <a:srgbClr val="000044"/>
        </a:accent2>
        <a:accent3>
          <a:srgbClr val="AAAAB8"/>
        </a:accent3>
        <a:accent4>
          <a:srgbClr val="DADADA"/>
        </a:accent4>
        <a:accent5>
          <a:srgbClr val="FFCAAA"/>
        </a:accent5>
        <a:accent6>
          <a:srgbClr val="00003D"/>
        </a:accent6>
        <a:hlink>
          <a:srgbClr val="3366FF"/>
        </a:hlink>
        <a:folHlink>
          <a:srgbClr val="FFFF00"/>
        </a:folHlink>
      </a:clrScheme>
      <a:clrMap bg1="dk2" tx1="lt1" bg2="dk1" tx2="lt2" accent1="accent1" accent2="accent2" accent3="accent3" accent4="accent4" accent5="accent5" accent6="accent6" hlink="hlink" folHlink="folHlink"/>
    </a:extraClrScheme>
    <a:extraClrScheme>
      <a:clrScheme name="Pulse 3">
        <a:dk1>
          <a:srgbClr val="000000"/>
        </a:dk1>
        <a:lt1>
          <a:srgbClr val="FFFFFF"/>
        </a:lt1>
        <a:dk2>
          <a:srgbClr val="000000"/>
        </a:dk2>
        <a:lt2>
          <a:srgbClr val="DDDDDD"/>
        </a:lt2>
        <a:accent1>
          <a:srgbClr val="CBCBCB"/>
        </a:accent1>
        <a:accent2>
          <a:srgbClr val="C0C0C0"/>
        </a:accent2>
        <a:accent3>
          <a:srgbClr val="FFFFFF"/>
        </a:accent3>
        <a:accent4>
          <a:srgbClr val="000000"/>
        </a:accent4>
        <a:accent5>
          <a:srgbClr val="E2E2E2"/>
        </a:accent5>
        <a:accent6>
          <a:srgbClr val="AEAEAE"/>
        </a:accent6>
        <a:hlink>
          <a:srgbClr val="4D4D4D"/>
        </a:hlink>
        <a:folHlink>
          <a:srgbClr val="868686"/>
        </a:folHlink>
      </a:clrScheme>
      <a:clrMap bg1="lt1" tx1="dk1" bg2="lt2" tx2="dk2" accent1="accent1" accent2="accent2" accent3="accent3" accent4="accent4" accent5="accent5" accent6="accent6" hlink="hlink" folHlink="folHlink"/>
    </a:extraClrScheme>
    <a:extraClrScheme>
      <a:clrScheme name="Pulse 4">
        <a:dk1>
          <a:srgbClr val="000000"/>
        </a:dk1>
        <a:lt1>
          <a:srgbClr val="FFFFFF"/>
        </a:lt1>
        <a:dk2>
          <a:srgbClr val="660033"/>
        </a:dk2>
        <a:lt2>
          <a:srgbClr val="FFCC66"/>
        </a:lt2>
        <a:accent1>
          <a:srgbClr val="FF9900"/>
        </a:accent1>
        <a:accent2>
          <a:srgbClr val="440022"/>
        </a:accent2>
        <a:accent3>
          <a:srgbClr val="B8AAAD"/>
        </a:accent3>
        <a:accent4>
          <a:srgbClr val="DADADA"/>
        </a:accent4>
        <a:accent5>
          <a:srgbClr val="FFCAAA"/>
        </a:accent5>
        <a:accent6>
          <a:srgbClr val="3D001E"/>
        </a:accent6>
        <a:hlink>
          <a:srgbClr val="B20059"/>
        </a:hlink>
        <a:folHlink>
          <a:srgbClr val="FF6699"/>
        </a:folHlink>
      </a:clrScheme>
      <a:clrMap bg1="dk2" tx1="lt1" bg2="dk1" tx2="lt2" accent1="accent1" accent2="accent2" accent3="accent3" accent4="accent4" accent5="accent5" accent6="accent6" hlink="hlink" folHlink="folHlink"/>
    </a:extraClrScheme>
    <a:extraClrScheme>
      <a:clrScheme name="Pulse 5">
        <a:dk1>
          <a:srgbClr val="000000"/>
        </a:dk1>
        <a:lt1>
          <a:srgbClr val="FFFFFF"/>
        </a:lt1>
        <a:dk2>
          <a:srgbClr val="663300"/>
        </a:dk2>
        <a:lt2>
          <a:srgbClr val="FFCC66"/>
        </a:lt2>
        <a:accent1>
          <a:srgbClr val="FF9900"/>
        </a:accent1>
        <a:accent2>
          <a:srgbClr val="361B00"/>
        </a:accent2>
        <a:accent3>
          <a:srgbClr val="B8ADAA"/>
        </a:accent3>
        <a:accent4>
          <a:srgbClr val="DADADA"/>
        </a:accent4>
        <a:accent5>
          <a:srgbClr val="FFCAAA"/>
        </a:accent5>
        <a:accent6>
          <a:srgbClr val="301700"/>
        </a:accent6>
        <a:hlink>
          <a:srgbClr val="996633"/>
        </a:hlink>
        <a:folHlink>
          <a:srgbClr val="FF6699"/>
        </a:folHlink>
      </a:clrScheme>
      <a:clrMap bg1="dk2" tx1="lt1" bg2="dk1" tx2="lt2" accent1="accent1" accent2="accent2" accent3="accent3" accent4="accent4" accent5="accent5" accent6="accent6" hlink="hlink" folHlink="folHlink"/>
    </a:extraClrScheme>
    <a:extraClrScheme>
      <a:clrScheme name="Pulse 6">
        <a:dk1>
          <a:srgbClr val="000000"/>
        </a:dk1>
        <a:lt1>
          <a:srgbClr val="FFFFFF"/>
        </a:lt1>
        <a:dk2>
          <a:srgbClr val="003300"/>
        </a:dk2>
        <a:lt2>
          <a:srgbClr val="FFCC66"/>
        </a:lt2>
        <a:accent1>
          <a:srgbClr val="CC9900"/>
        </a:accent1>
        <a:accent2>
          <a:srgbClr val="001600"/>
        </a:accent2>
        <a:accent3>
          <a:srgbClr val="AAADAA"/>
        </a:accent3>
        <a:accent4>
          <a:srgbClr val="DADADA"/>
        </a:accent4>
        <a:accent5>
          <a:srgbClr val="E2CAAA"/>
        </a:accent5>
        <a:accent6>
          <a:srgbClr val="001300"/>
        </a:accent6>
        <a:hlink>
          <a:srgbClr val="006600"/>
        </a:hlink>
        <a:folHlink>
          <a:srgbClr val="009999"/>
        </a:folHlink>
      </a:clrScheme>
      <a:clrMap bg1="dk2" tx1="lt1" bg2="dk1" tx2="lt2" accent1="accent1" accent2="accent2" accent3="accent3" accent4="accent4" accent5="accent5" accent6="accent6" hlink="hlink" folHlink="folHlink"/>
    </a:extraClrScheme>
    <a:extraClrScheme>
      <a:clrScheme name="Pulse 7">
        <a:dk1>
          <a:srgbClr val="000000"/>
        </a:dk1>
        <a:lt1>
          <a:srgbClr val="FFFFFF"/>
        </a:lt1>
        <a:dk2>
          <a:srgbClr val="000000"/>
        </a:dk2>
        <a:lt2>
          <a:srgbClr val="DDDDDD"/>
        </a:lt2>
        <a:accent1>
          <a:srgbClr val="FDFDFD"/>
        </a:accent1>
        <a:accent2>
          <a:srgbClr val="FFFFFF"/>
        </a:accent2>
        <a:accent3>
          <a:srgbClr val="FFFFFF"/>
        </a:accent3>
        <a:accent4>
          <a:srgbClr val="000000"/>
        </a:accent4>
        <a:accent5>
          <a:srgbClr val="FEFEFE"/>
        </a:accent5>
        <a:accent6>
          <a:srgbClr val="E7E7E7"/>
        </a:accent6>
        <a:hlink>
          <a:srgbClr val="4D4D4D"/>
        </a:hlink>
        <a:folHlink>
          <a:srgbClr val="868686"/>
        </a:folHlink>
      </a:clrScheme>
      <a:clrMap bg1="lt1" tx1="dk1" bg2="lt2" tx2="dk2" accent1="accent1" accent2="accent2" accent3="accent3" accent4="accent4" accent5="accent5" accent6="accent6" hlink="hlink" folHlink="folHlink"/>
    </a:extraClrScheme>
    <a:extraClrScheme>
      <a:clrScheme name="Pulse 8">
        <a:dk1>
          <a:srgbClr val="000000"/>
        </a:dk1>
        <a:lt1>
          <a:srgbClr val="FFFFFF"/>
        </a:lt1>
        <a:dk2>
          <a:srgbClr val="000000"/>
        </a:dk2>
        <a:lt2>
          <a:srgbClr val="FFFFFF"/>
        </a:lt2>
        <a:accent1>
          <a:srgbClr val="FFFFFF"/>
        </a:accent1>
        <a:accent2>
          <a:srgbClr val="FFFFFF"/>
        </a:accent2>
        <a:accent3>
          <a:srgbClr val="FFFFFF"/>
        </a:accent3>
        <a:accent4>
          <a:srgbClr val="000000"/>
        </a:accent4>
        <a:accent5>
          <a:srgbClr val="FFFFFF"/>
        </a:accent5>
        <a:accent6>
          <a:srgbClr val="E7E7E7"/>
        </a:accent6>
        <a:hlink>
          <a:srgbClr val="4D4D4D"/>
        </a:hlink>
        <a:folHlink>
          <a:srgbClr val="868686"/>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2_Pulse">
  <a:themeElements>
    <a:clrScheme name="Pulse 8">
      <a:dk1>
        <a:srgbClr val="000000"/>
      </a:dk1>
      <a:lt1>
        <a:srgbClr val="FFFFFF"/>
      </a:lt1>
      <a:dk2>
        <a:srgbClr val="000000"/>
      </a:dk2>
      <a:lt2>
        <a:srgbClr val="FFFFFF"/>
      </a:lt2>
      <a:accent1>
        <a:srgbClr val="FFFFFF"/>
      </a:accent1>
      <a:accent2>
        <a:srgbClr val="FFFFFF"/>
      </a:accent2>
      <a:accent3>
        <a:srgbClr val="FFFFFF"/>
      </a:accent3>
      <a:accent4>
        <a:srgbClr val="000000"/>
      </a:accent4>
      <a:accent5>
        <a:srgbClr val="FFFFFF"/>
      </a:accent5>
      <a:accent6>
        <a:srgbClr val="E7E7E7"/>
      </a:accent6>
      <a:hlink>
        <a:srgbClr val="4D4D4D"/>
      </a:hlink>
      <a:folHlink>
        <a:srgbClr val="868686"/>
      </a:folHlink>
    </a:clrScheme>
    <a:fontScheme name="Pulse">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bg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AU" altLang="he-IL"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bg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AU" altLang="he-IL"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Pulse 1">
        <a:dk1>
          <a:srgbClr val="000000"/>
        </a:dk1>
        <a:lt1>
          <a:srgbClr val="CCECFF"/>
        </a:lt1>
        <a:dk2>
          <a:srgbClr val="000066"/>
        </a:dk2>
        <a:lt2>
          <a:srgbClr val="6699FF"/>
        </a:lt2>
        <a:accent1>
          <a:srgbClr val="33CCCC"/>
        </a:accent1>
        <a:accent2>
          <a:srgbClr val="0099FF"/>
        </a:accent2>
        <a:accent3>
          <a:srgbClr val="E2F4FF"/>
        </a:accent3>
        <a:accent4>
          <a:srgbClr val="000000"/>
        </a:accent4>
        <a:accent5>
          <a:srgbClr val="ADE2E2"/>
        </a:accent5>
        <a:accent6>
          <a:srgbClr val="008AE7"/>
        </a:accent6>
        <a:hlink>
          <a:srgbClr val="FFFFFF"/>
        </a:hlink>
        <a:folHlink>
          <a:srgbClr val="3366FF"/>
        </a:folHlink>
      </a:clrScheme>
      <a:clrMap bg1="lt1" tx1="dk1" bg2="lt2" tx2="dk2" accent1="accent1" accent2="accent2" accent3="accent3" accent4="accent4" accent5="accent5" accent6="accent6" hlink="hlink" folHlink="folHlink"/>
    </a:extraClrScheme>
    <a:extraClrScheme>
      <a:clrScheme name="Pulse 2">
        <a:dk1>
          <a:srgbClr val="000000"/>
        </a:dk1>
        <a:lt1>
          <a:srgbClr val="FFFFFF"/>
        </a:lt1>
        <a:dk2>
          <a:srgbClr val="000066"/>
        </a:dk2>
        <a:lt2>
          <a:srgbClr val="FFCC66"/>
        </a:lt2>
        <a:accent1>
          <a:srgbClr val="FF9900"/>
        </a:accent1>
        <a:accent2>
          <a:srgbClr val="000044"/>
        </a:accent2>
        <a:accent3>
          <a:srgbClr val="AAAAB8"/>
        </a:accent3>
        <a:accent4>
          <a:srgbClr val="DADADA"/>
        </a:accent4>
        <a:accent5>
          <a:srgbClr val="FFCAAA"/>
        </a:accent5>
        <a:accent6>
          <a:srgbClr val="00003D"/>
        </a:accent6>
        <a:hlink>
          <a:srgbClr val="3366FF"/>
        </a:hlink>
        <a:folHlink>
          <a:srgbClr val="FFFF00"/>
        </a:folHlink>
      </a:clrScheme>
      <a:clrMap bg1="dk2" tx1="lt1" bg2="dk1" tx2="lt2" accent1="accent1" accent2="accent2" accent3="accent3" accent4="accent4" accent5="accent5" accent6="accent6" hlink="hlink" folHlink="folHlink"/>
    </a:extraClrScheme>
    <a:extraClrScheme>
      <a:clrScheme name="Pulse 3">
        <a:dk1>
          <a:srgbClr val="000000"/>
        </a:dk1>
        <a:lt1>
          <a:srgbClr val="FFFFFF"/>
        </a:lt1>
        <a:dk2>
          <a:srgbClr val="000000"/>
        </a:dk2>
        <a:lt2>
          <a:srgbClr val="DDDDDD"/>
        </a:lt2>
        <a:accent1>
          <a:srgbClr val="CBCBCB"/>
        </a:accent1>
        <a:accent2>
          <a:srgbClr val="C0C0C0"/>
        </a:accent2>
        <a:accent3>
          <a:srgbClr val="FFFFFF"/>
        </a:accent3>
        <a:accent4>
          <a:srgbClr val="000000"/>
        </a:accent4>
        <a:accent5>
          <a:srgbClr val="E2E2E2"/>
        </a:accent5>
        <a:accent6>
          <a:srgbClr val="AEAEAE"/>
        </a:accent6>
        <a:hlink>
          <a:srgbClr val="4D4D4D"/>
        </a:hlink>
        <a:folHlink>
          <a:srgbClr val="868686"/>
        </a:folHlink>
      </a:clrScheme>
      <a:clrMap bg1="lt1" tx1="dk1" bg2="lt2" tx2="dk2" accent1="accent1" accent2="accent2" accent3="accent3" accent4="accent4" accent5="accent5" accent6="accent6" hlink="hlink" folHlink="folHlink"/>
    </a:extraClrScheme>
    <a:extraClrScheme>
      <a:clrScheme name="Pulse 4">
        <a:dk1>
          <a:srgbClr val="000000"/>
        </a:dk1>
        <a:lt1>
          <a:srgbClr val="FFFFFF"/>
        </a:lt1>
        <a:dk2>
          <a:srgbClr val="660033"/>
        </a:dk2>
        <a:lt2>
          <a:srgbClr val="FFCC66"/>
        </a:lt2>
        <a:accent1>
          <a:srgbClr val="FF9900"/>
        </a:accent1>
        <a:accent2>
          <a:srgbClr val="440022"/>
        </a:accent2>
        <a:accent3>
          <a:srgbClr val="B8AAAD"/>
        </a:accent3>
        <a:accent4>
          <a:srgbClr val="DADADA"/>
        </a:accent4>
        <a:accent5>
          <a:srgbClr val="FFCAAA"/>
        </a:accent5>
        <a:accent6>
          <a:srgbClr val="3D001E"/>
        </a:accent6>
        <a:hlink>
          <a:srgbClr val="B20059"/>
        </a:hlink>
        <a:folHlink>
          <a:srgbClr val="FF6699"/>
        </a:folHlink>
      </a:clrScheme>
      <a:clrMap bg1="dk2" tx1="lt1" bg2="dk1" tx2="lt2" accent1="accent1" accent2="accent2" accent3="accent3" accent4="accent4" accent5="accent5" accent6="accent6" hlink="hlink" folHlink="folHlink"/>
    </a:extraClrScheme>
    <a:extraClrScheme>
      <a:clrScheme name="Pulse 5">
        <a:dk1>
          <a:srgbClr val="000000"/>
        </a:dk1>
        <a:lt1>
          <a:srgbClr val="FFFFFF"/>
        </a:lt1>
        <a:dk2>
          <a:srgbClr val="663300"/>
        </a:dk2>
        <a:lt2>
          <a:srgbClr val="FFCC66"/>
        </a:lt2>
        <a:accent1>
          <a:srgbClr val="FF9900"/>
        </a:accent1>
        <a:accent2>
          <a:srgbClr val="361B00"/>
        </a:accent2>
        <a:accent3>
          <a:srgbClr val="B8ADAA"/>
        </a:accent3>
        <a:accent4>
          <a:srgbClr val="DADADA"/>
        </a:accent4>
        <a:accent5>
          <a:srgbClr val="FFCAAA"/>
        </a:accent5>
        <a:accent6>
          <a:srgbClr val="301700"/>
        </a:accent6>
        <a:hlink>
          <a:srgbClr val="996633"/>
        </a:hlink>
        <a:folHlink>
          <a:srgbClr val="FF6699"/>
        </a:folHlink>
      </a:clrScheme>
      <a:clrMap bg1="dk2" tx1="lt1" bg2="dk1" tx2="lt2" accent1="accent1" accent2="accent2" accent3="accent3" accent4="accent4" accent5="accent5" accent6="accent6" hlink="hlink" folHlink="folHlink"/>
    </a:extraClrScheme>
    <a:extraClrScheme>
      <a:clrScheme name="Pulse 6">
        <a:dk1>
          <a:srgbClr val="000000"/>
        </a:dk1>
        <a:lt1>
          <a:srgbClr val="FFFFFF"/>
        </a:lt1>
        <a:dk2>
          <a:srgbClr val="003300"/>
        </a:dk2>
        <a:lt2>
          <a:srgbClr val="FFCC66"/>
        </a:lt2>
        <a:accent1>
          <a:srgbClr val="CC9900"/>
        </a:accent1>
        <a:accent2>
          <a:srgbClr val="001600"/>
        </a:accent2>
        <a:accent3>
          <a:srgbClr val="AAADAA"/>
        </a:accent3>
        <a:accent4>
          <a:srgbClr val="DADADA"/>
        </a:accent4>
        <a:accent5>
          <a:srgbClr val="E2CAAA"/>
        </a:accent5>
        <a:accent6>
          <a:srgbClr val="001300"/>
        </a:accent6>
        <a:hlink>
          <a:srgbClr val="006600"/>
        </a:hlink>
        <a:folHlink>
          <a:srgbClr val="009999"/>
        </a:folHlink>
      </a:clrScheme>
      <a:clrMap bg1="dk2" tx1="lt1" bg2="dk1" tx2="lt2" accent1="accent1" accent2="accent2" accent3="accent3" accent4="accent4" accent5="accent5" accent6="accent6" hlink="hlink" folHlink="folHlink"/>
    </a:extraClrScheme>
    <a:extraClrScheme>
      <a:clrScheme name="Pulse 7">
        <a:dk1>
          <a:srgbClr val="000000"/>
        </a:dk1>
        <a:lt1>
          <a:srgbClr val="FFFFFF"/>
        </a:lt1>
        <a:dk2>
          <a:srgbClr val="000000"/>
        </a:dk2>
        <a:lt2>
          <a:srgbClr val="DDDDDD"/>
        </a:lt2>
        <a:accent1>
          <a:srgbClr val="FDFDFD"/>
        </a:accent1>
        <a:accent2>
          <a:srgbClr val="FFFFFF"/>
        </a:accent2>
        <a:accent3>
          <a:srgbClr val="FFFFFF"/>
        </a:accent3>
        <a:accent4>
          <a:srgbClr val="000000"/>
        </a:accent4>
        <a:accent5>
          <a:srgbClr val="FEFEFE"/>
        </a:accent5>
        <a:accent6>
          <a:srgbClr val="E7E7E7"/>
        </a:accent6>
        <a:hlink>
          <a:srgbClr val="4D4D4D"/>
        </a:hlink>
        <a:folHlink>
          <a:srgbClr val="868686"/>
        </a:folHlink>
      </a:clrScheme>
      <a:clrMap bg1="lt1" tx1="dk1" bg2="lt2" tx2="dk2" accent1="accent1" accent2="accent2" accent3="accent3" accent4="accent4" accent5="accent5" accent6="accent6" hlink="hlink" folHlink="folHlink"/>
    </a:extraClrScheme>
    <a:extraClrScheme>
      <a:clrScheme name="Pulse 8">
        <a:dk1>
          <a:srgbClr val="000000"/>
        </a:dk1>
        <a:lt1>
          <a:srgbClr val="FFFFFF"/>
        </a:lt1>
        <a:dk2>
          <a:srgbClr val="000000"/>
        </a:dk2>
        <a:lt2>
          <a:srgbClr val="FFFFFF"/>
        </a:lt2>
        <a:accent1>
          <a:srgbClr val="FFFFFF"/>
        </a:accent1>
        <a:accent2>
          <a:srgbClr val="FFFFFF"/>
        </a:accent2>
        <a:accent3>
          <a:srgbClr val="FFFFFF"/>
        </a:accent3>
        <a:accent4>
          <a:srgbClr val="000000"/>
        </a:accent4>
        <a:accent5>
          <a:srgbClr val="FFFFFF"/>
        </a:accent5>
        <a:accent6>
          <a:srgbClr val="E7E7E7"/>
        </a:accent6>
        <a:hlink>
          <a:srgbClr val="4D4D4D"/>
        </a:hlink>
        <a:folHlink>
          <a:srgbClr val="868686"/>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15433</TotalTime>
  <Words>2447</Words>
  <Application>Microsoft Office PowerPoint</Application>
  <PresentationFormat>מסך רחב</PresentationFormat>
  <Paragraphs>273</Paragraphs>
  <Slides>35</Slides>
  <Notes>11</Notes>
  <HiddenSlides>0</HiddenSlides>
  <MMClips>1</MMClips>
  <ScaleCrop>false</ScaleCrop>
  <HeadingPairs>
    <vt:vector size="8" baseType="variant">
      <vt:variant>
        <vt:lpstr>גופנים בשימוש</vt:lpstr>
      </vt:variant>
      <vt:variant>
        <vt:i4>10</vt:i4>
      </vt:variant>
      <vt:variant>
        <vt:lpstr>ערכת נושא</vt:lpstr>
      </vt:variant>
      <vt:variant>
        <vt:i4>4</vt:i4>
      </vt:variant>
      <vt:variant>
        <vt:lpstr>שרתי OLE מוטבעים</vt:lpstr>
      </vt:variant>
      <vt:variant>
        <vt:i4>1</vt:i4>
      </vt:variant>
      <vt:variant>
        <vt:lpstr>כותרות שקופיות</vt:lpstr>
      </vt:variant>
      <vt:variant>
        <vt:i4>35</vt:i4>
      </vt:variant>
    </vt:vector>
  </HeadingPairs>
  <TitlesOfParts>
    <vt:vector size="50" baseType="lpstr">
      <vt:lpstr>Arial</vt:lpstr>
      <vt:lpstr>Calibri</vt:lpstr>
      <vt:lpstr>Calibri Light</vt:lpstr>
      <vt:lpstr>Courier New</vt:lpstr>
      <vt:lpstr>Lora</vt:lpstr>
      <vt:lpstr>Open Sans</vt:lpstr>
      <vt:lpstr>Symbol</vt:lpstr>
      <vt:lpstr>Tahoma</vt:lpstr>
      <vt:lpstr>Times New Roman</vt:lpstr>
      <vt:lpstr>Wingdings</vt:lpstr>
      <vt:lpstr>Retrospect</vt:lpstr>
      <vt:lpstr>Pulse</vt:lpstr>
      <vt:lpstr>1_Pulse</vt:lpstr>
      <vt:lpstr>2_Pulse</vt:lpstr>
      <vt:lpstr>Equation</vt:lpstr>
      <vt:lpstr>Neural Networks and Deep Learning</vt:lpstr>
      <vt:lpstr>So, what is deep learning?</vt:lpstr>
      <vt:lpstr>Watch the magic.. Hinton's Neural Network Simulation</vt:lpstr>
      <vt:lpstr>How is it different from other approaches?</vt:lpstr>
      <vt:lpstr>How is it different from other approaches?</vt:lpstr>
      <vt:lpstr>Why should you dig in deeper?</vt:lpstr>
      <vt:lpstr>Let’s go over the basics</vt:lpstr>
      <vt:lpstr>Artificial Neuron Model</vt:lpstr>
      <vt:lpstr>Artificial Neuron Model</vt:lpstr>
      <vt:lpstr>Activation Functions</vt:lpstr>
      <vt:lpstr>Artificial Neural Network Training Procedure</vt:lpstr>
      <vt:lpstr>What’s all this got to do with Neural Nets, then, eh??</vt:lpstr>
      <vt:lpstr>Artificial Neural Network multilayer perceptron</vt:lpstr>
      <vt:lpstr>Multilayer Networks</vt:lpstr>
      <vt:lpstr>Neural Network Model</vt:lpstr>
      <vt:lpstr>Optimization</vt:lpstr>
      <vt:lpstr>Optimization</vt:lpstr>
      <vt:lpstr>Comparison of a few optimization methods (animation by Alec Radford)</vt:lpstr>
      <vt:lpstr>Gradient Descent</vt:lpstr>
      <vt:lpstr>Problem 1: When slopes are too big</vt:lpstr>
      <vt:lpstr>Problem 2: Local Minimums</vt:lpstr>
      <vt:lpstr>Problem 3: When Slopes are Too Small</vt:lpstr>
      <vt:lpstr>Stochastic Gradient Descent(SGD) in Neural Networks</vt:lpstr>
      <vt:lpstr>Mini-batch gradient descent</vt:lpstr>
      <vt:lpstr>Recurrent Neural Networks (RNN)</vt:lpstr>
      <vt:lpstr>What is Neural Memory?</vt:lpstr>
      <vt:lpstr>What is Neural Memory?</vt:lpstr>
      <vt:lpstr>Recurrent Neural Networks (RNN)</vt:lpstr>
      <vt:lpstr>Recurrent Neural Networks (RNN)</vt:lpstr>
      <vt:lpstr>Recurrent Neural Networks (RNN)</vt:lpstr>
      <vt:lpstr>Recurrent Neural Networks (RNN)</vt:lpstr>
      <vt:lpstr>RNN - Neural Network Memory</vt:lpstr>
      <vt:lpstr>RNN - Neural Network Memory</vt:lpstr>
      <vt:lpstr>Build a Language Model using a Recurrent Neural Network</vt:lpstr>
      <vt:lpstr>Building a Language Model using a Recurrent Neural Network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Neural networks 101</dc:title>
  <dc:creator>sigal shaked</dc:creator>
  <cp:lastModifiedBy>sigal shaked</cp:lastModifiedBy>
  <cp:revision>434</cp:revision>
  <dcterms:created xsi:type="dcterms:W3CDTF">2016-02-04T09:54:58Z</dcterms:created>
  <dcterms:modified xsi:type="dcterms:W3CDTF">2018-01-13T22:32:00Z</dcterms:modified>
</cp:coreProperties>
</file>